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9" r:id="rId2"/>
    <p:sldId id="262" r:id="rId3"/>
    <p:sldId id="266" r:id="rId4"/>
    <p:sldId id="400" r:id="rId5"/>
    <p:sldId id="412" r:id="rId6"/>
    <p:sldId id="415" r:id="rId7"/>
    <p:sldId id="414" r:id="rId8"/>
    <p:sldId id="411" r:id="rId9"/>
    <p:sldId id="413" r:id="rId10"/>
    <p:sldId id="263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CEAD08-EB57-4399-8767-1EF8E9864086}" v="74" dt="2025-04-29T21:14:17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843" autoAdjust="0"/>
  </p:normalViewPr>
  <p:slideViewPr>
    <p:cSldViewPr snapToGrid="0">
      <p:cViewPr varScale="1">
        <p:scale>
          <a:sx n="66" d="100"/>
          <a:sy n="66" d="100"/>
        </p:scale>
        <p:origin x="225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Boson" userId="31b597c3cc1d0906" providerId="LiveId" clId="{D816F09C-B006-46CF-AFF5-DAA972E7D1F6}"/>
    <pc:docChg chg="undo custSel addSld delSld modSld modMainMaster">
      <pc:chgData name="Patricia Boson" userId="31b597c3cc1d0906" providerId="LiveId" clId="{D816F09C-B006-46CF-AFF5-DAA972E7D1F6}" dt="2025-04-28T18:54:23.482" v="416" actId="6549"/>
      <pc:docMkLst>
        <pc:docMk/>
      </pc:docMkLst>
      <pc:sldChg chg="modSp mod">
        <pc:chgData name="Patricia Boson" userId="31b597c3cc1d0906" providerId="LiveId" clId="{D816F09C-B006-46CF-AFF5-DAA972E7D1F6}" dt="2025-04-28T17:22:34.949" v="12" actId="1076"/>
        <pc:sldMkLst>
          <pc:docMk/>
          <pc:sldMk cId="4224229994" sldId="259"/>
        </pc:sldMkLst>
        <pc:spChg chg="mod">
          <ac:chgData name="Patricia Boson" userId="31b597c3cc1d0906" providerId="LiveId" clId="{D816F09C-B006-46CF-AFF5-DAA972E7D1F6}" dt="2025-04-28T17:22:34.949" v="12" actId="1076"/>
          <ac:spMkLst>
            <pc:docMk/>
            <pc:sldMk cId="4224229994" sldId="259"/>
            <ac:spMk id="2" creationId="{3CB7BD33-8FBC-4646-BA1B-9CB685383D0D}"/>
          </ac:spMkLst>
        </pc:spChg>
      </pc:sldChg>
      <pc:sldChg chg="addSp modSp mod modNotesTx">
        <pc:chgData name="Patricia Boson" userId="31b597c3cc1d0906" providerId="LiveId" clId="{D816F09C-B006-46CF-AFF5-DAA972E7D1F6}" dt="2025-04-28T18:43:53.781" v="283"/>
        <pc:sldMkLst>
          <pc:docMk/>
          <pc:sldMk cId="1265560978" sldId="262"/>
        </pc:sldMkLst>
        <pc:spChg chg="mod">
          <ac:chgData name="Patricia Boson" userId="31b597c3cc1d0906" providerId="LiveId" clId="{D816F09C-B006-46CF-AFF5-DAA972E7D1F6}" dt="2025-04-28T17:32:07.621" v="23" actId="20577"/>
          <ac:spMkLst>
            <pc:docMk/>
            <pc:sldMk cId="1265560978" sldId="262"/>
            <ac:spMk id="2" creationId="{6D4C37F1-2771-41F4-8903-4DC307079EE3}"/>
          </ac:spMkLst>
        </pc:spChg>
        <pc:spChg chg="add mod">
          <ac:chgData name="Patricia Boson" userId="31b597c3cc1d0906" providerId="LiveId" clId="{D816F09C-B006-46CF-AFF5-DAA972E7D1F6}" dt="2025-04-28T17:40:40.771" v="133" actId="20577"/>
          <ac:spMkLst>
            <pc:docMk/>
            <pc:sldMk cId="1265560978" sldId="262"/>
            <ac:spMk id="4" creationId="{AEA76FF8-79B3-5D6E-7B6C-C8510BE753BE}"/>
          </ac:spMkLst>
        </pc:spChg>
        <pc:spChg chg="mod">
          <ac:chgData name="Patricia Boson" userId="31b597c3cc1d0906" providerId="LiveId" clId="{D816F09C-B006-46CF-AFF5-DAA972E7D1F6}" dt="2025-04-28T18:43:53.781" v="283"/>
          <ac:spMkLst>
            <pc:docMk/>
            <pc:sldMk cId="1265560978" sldId="262"/>
            <ac:spMk id="5" creationId="{C02CB83F-2028-370B-83B8-A7718BF6FE6A}"/>
          </ac:spMkLst>
        </pc:spChg>
      </pc:sldChg>
      <pc:sldChg chg="modSp mod">
        <pc:chgData name="Patricia Boson" userId="31b597c3cc1d0906" providerId="LiveId" clId="{D816F09C-B006-46CF-AFF5-DAA972E7D1F6}" dt="2025-04-28T18:54:15.248" v="415" actId="255"/>
        <pc:sldMkLst>
          <pc:docMk/>
          <pc:sldMk cId="1346200565" sldId="263"/>
        </pc:sldMkLst>
        <pc:spChg chg="mod">
          <ac:chgData name="Patricia Boson" userId="31b597c3cc1d0906" providerId="LiveId" clId="{D816F09C-B006-46CF-AFF5-DAA972E7D1F6}" dt="2025-04-28T18:54:15.248" v="415" actId="255"/>
          <ac:spMkLst>
            <pc:docMk/>
            <pc:sldMk cId="1346200565" sldId="263"/>
            <ac:spMk id="2" creationId="{DCD8F5DD-3BC2-46B4-A42D-7AFD814F62F2}"/>
          </ac:spMkLst>
        </pc:spChg>
        <pc:spChg chg="mod">
          <ac:chgData name="Patricia Boson" userId="31b597c3cc1d0906" providerId="LiveId" clId="{D816F09C-B006-46CF-AFF5-DAA972E7D1F6}" dt="2025-04-28T18:54:10.162" v="414" actId="255"/>
          <ac:spMkLst>
            <pc:docMk/>
            <pc:sldMk cId="1346200565" sldId="263"/>
            <ac:spMk id="3" creationId="{8507C07F-0BC7-453A-AD14-899E23FC222F}"/>
          </ac:spMkLst>
        </pc:spChg>
      </pc:sldChg>
      <pc:sldChg chg="addSp delSp modSp mod">
        <pc:chgData name="Patricia Boson" userId="31b597c3cc1d0906" providerId="LiveId" clId="{D816F09C-B006-46CF-AFF5-DAA972E7D1F6}" dt="2025-04-28T17:48:42.022" v="185" actId="20577"/>
        <pc:sldMkLst>
          <pc:docMk/>
          <pc:sldMk cId="4222315314" sldId="266"/>
        </pc:sldMkLst>
        <pc:spChg chg="mod">
          <ac:chgData name="Patricia Boson" userId="31b597c3cc1d0906" providerId="LiveId" clId="{D816F09C-B006-46CF-AFF5-DAA972E7D1F6}" dt="2025-04-28T17:42:53.707" v="155" actId="6549"/>
          <ac:spMkLst>
            <pc:docMk/>
            <pc:sldMk cId="4222315314" sldId="266"/>
            <ac:spMk id="2" creationId="{6D4C37F1-2771-41F4-8903-4DC307079EE3}"/>
          </ac:spMkLst>
        </pc:spChg>
        <pc:spChg chg="del">
          <ac:chgData name="Patricia Boson" userId="31b597c3cc1d0906" providerId="LiveId" clId="{D816F09C-B006-46CF-AFF5-DAA972E7D1F6}" dt="2025-04-28T17:41:29.530" v="140" actId="478"/>
          <ac:spMkLst>
            <pc:docMk/>
            <pc:sldMk cId="4222315314" sldId="266"/>
            <ac:spMk id="3" creationId="{0C7CDB54-183A-9DD6-02F0-53E1E54CA4F7}"/>
          </ac:spMkLst>
        </pc:spChg>
        <pc:spChg chg="add">
          <ac:chgData name="Patricia Boson" userId="31b597c3cc1d0906" providerId="LiveId" clId="{D816F09C-B006-46CF-AFF5-DAA972E7D1F6}" dt="2025-04-28T17:47:27.550" v="163" actId="22"/>
          <ac:spMkLst>
            <pc:docMk/>
            <pc:sldMk cId="4222315314" sldId="266"/>
            <ac:spMk id="7" creationId="{EEEE9BDE-2312-7734-64B1-491E12F4EA54}"/>
          </ac:spMkLst>
        </pc:spChg>
        <pc:spChg chg="add mod">
          <ac:chgData name="Patricia Boson" userId="31b597c3cc1d0906" providerId="LiveId" clId="{D816F09C-B006-46CF-AFF5-DAA972E7D1F6}" dt="2025-04-28T17:47:45.510" v="167" actId="1076"/>
          <ac:spMkLst>
            <pc:docMk/>
            <pc:sldMk cId="4222315314" sldId="266"/>
            <ac:spMk id="8" creationId="{025C1D3A-AB32-C383-9910-040659BC18D3}"/>
          </ac:spMkLst>
        </pc:spChg>
        <pc:spChg chg="add mod">
          <ac:chgData name="Patricia Boson" userId="31b597c3cc1d0906" providerId="LiveId" clId="{D816F09C-B006-46CF-AFF5-DAA972E7D1F6}" dt="2025-04-28T17:48:42.022" v="185" actId="20577"/>
          <ac:spMkLst>
            <pc:docMk/>
            <pc:sldMk cId="4222315314" sldId="266"/>
            <ac:spMk id="9" creationId="{074A1F10-046F-D439-FB71-D941FC9FA9D2}"/>
          </ac:spMkLst>
        </pc:spChg>
        <pc:picChg chg="add mod">
          <ac:chgData name="Patricia Boson" userId="31b597c3cc1d0906" providerId="LiveId" clId="{D816F09C-B006-46CF-AFF5-DAA972E7D1F6}" dt="2025-04-28T17:47:52.804" v="169" actId="14100"/>
          <ac:picMkLst>
            <pc:docMk/>
            <pc:sldMk cId="4222315314" sldId="266"/>
            <ac:picMk id="5" creationId="{DAD90CA6-BFC8-AD19-45E1-BEF6797190FE}"/>
          </ac:picMkLst>
        </pc:picChg>
        <pc:picChg chg="add mod">
          <ac:chgData name="Patricia Boson" userId="31b597c3cc1d0906" providerId="LiveId" clId="{D816F09C-B006-46CF-AFF5-DAA972E7D1F6}" dt="2025-04-28T17:46:19.038" v="162" actId="14100"/>
          <ac:picMkLst>
            <pc:docMk/>
            <pc:sldMk cId="4222315314" sldId="266"/>
            <ac:picMk id="1026" creationId="{6DA1DFF1-66DA-6F8F-E8E8-FF6C7D975556}"/>
          </ac:picMkLst>
        </pc:picChg>
      </pc:sldChg>
      <pc:sldChg chg="delSp modSp del mod">
        <pc:chgData name="Patricia Boson" userId="31b597c3cc1d0906" providerId="LiveId" clId="{D816F09C-B006-46CF-AFF5-DAA972E7D1F6}" dt="2025-04-28T17:52:56.436" v="275" actId="2696"/>
        <pc:sldMkLst>
          <pc:docMk/>
          <pc:sldMk cId="1012841596" sldId="267"/>
        </pc:sldMkLst>
        <pc:spChg chg="mod">
          <ac:chgData name="Patricia Boson" userId="31b597c3cc1d0906" providerId="LiveId" clId="{D816F09C-B006-46CF-AFF5-DAA972E7D1F6}" dt="2025-04-28T17:50:09.277" v="268" actId="20577"/>
          <ac:spMkLst>
            <pc:docMk/>
            <pc:sldMk cId="1012841596" sldId="267"/>
            <ac:spMk id="2" creationId="{6D4C37F1-2771-41F4-8903-4DC307079EE3}"/>
          </ac:spMkLst>
        </pc:spChg>
        <pc:spChg chg="del mod">
          <ac:chgData name="Patricia Boson" userId="31b597c3cc1d0906" providerId="LiveId" clId="{D816F09C-B006-46CF-AFF5-DAA972E7D1F6}" dt="2025-04-28T17:52:05.156" v="270" actId="47"/>
          <ac:spMkLst>
            <pc:docMk/>
            <pc:sldMk cId="1012841596" sldId="267"/>
            <ac:spMk id="3" creationId="{0C7CDB54-183A-9DD6-02F0-53E1E54CA4F7}"/>
          </ac:spMkLst>
        </pc:spChg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2729030981" sldId="274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1669774908" sldId="275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1078939171" sldId="277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268732859" sldId="278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314863605" sldId="281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1100280127" sldId="282"/>
        </pc:sldMkLst>
      </pc:sldChg>
      <pc:sldChg chg="modSp mod">
        <pc:chgData name="Patricia Boson" userId="31b597c3cc1d0906" providerId="LiveId" clId="{D816F09C-B006-46CF-AFF5-DAA972E7D1F6}" dt="2025-04-28T17:49:50.383" v="260" actId="20577"/>
        <pc:sldMkLst>
          <pc:docMk/>
          <pc:sldMk cId="138895798" sldId="283"/>
        </pc:sldMkLst>
        <pc:spChg chg="mod">
          <ac:chgData name="Patricia Boson" userId="31b597c3cc1d0906" providerId="LiveId" clId="{D816F09C-B006-46CF-AFF5-DAA972E7D1F6}" dt="2025-04-28T17:49:20.003" v="187" actId="27636"/>
          <ac:spMkLst>
            <pc:docMk/>
            <pc:sldMk cId="138895798" sldId="283"/>
            <ac:spMk id="2" creationId="{6D4C37F1-2771-41F4-8903-4DC307079EE3}"/>
          </ac:spMkLst>
        </pc:spChg>
        <pc:spChg chg="mod">
          <ac:chgData name="Patricia Boson" userId="31b597c3cc1d0906" providerId="LiveId" clId="{D816F09C-B006-46CF-AFF5-DAA972E7D1F6}" dt="2025-04-28T17:49:50.383" v="260" actId="20577"/>
          <ac:spMkLst>
            <pc:docMk/>
            <pc:sldMk cId="138895798" sldId="283"/>
            <ac:spMk id="3" creationId="{0C7CDB54-183A-9DD6-02F0-53E1E54CA4F7}"/>
          </ac:spMkLst>
        </pc:spChg>
      </pc:sldChg>
      <pc:sldChg chg="modSp mod modNotesTx">
        <pc:chgData name="Patricia Boson" userId="31b597c3cc1d0906" providerId="LiveId" clId="{D816F09C-B006-46CF-AFF5-DAA972E7D1F6}" dt="2025-04-28T18:54:23.482" v="416" actId="6549"/>
        <pc:sldMkLst>
          <pc:docMk/>
          <pc:sldMk cId="958084211" sldId="284"/>
        </pc:sldMkLst>
        <pc:spChg chg="mod">
          <ac:chgData name="Patricia Boson" userId="31b597c3cc1d0906" providerId="LiveId" clId="{D816F09C-B006-46CF-AFF5-DAA972E7D1F6}" dt="2025-04-28T18:52:45.100" v="307" actId="20577"/>
          <ac:spMkLst>
            <pc:docMk/>
            <pc:sldMk cId="958084211" sldId="284"/>
            <ac:spMk id="2" creationId="{6D4C37F1-2771-41F4-8903-4DC307079EE3}"/>
          </ac:spMkLst>
        </pc:spChg>
        <pc:spChg chg="mod">
          <ac:chgData name="Patricia Boson" userId="31b597c3cc1d0906" providerId="LiveId" clId="{D816F09C-B006-46CF-AFF5-DAA972E7D1F6}" dt="2025-04-28T18:53:08.542" v="351" actId="20577"/>
          <ac:spMkLst>
            <pc:docMk/>
            <pc:sldMk cId="958084211" sldId="284"/>
            <ac:spMk id="3" creationId="{0C7CDB54-183A-9DD6-02F0-53E1E54CA4F7}"/>
          </ac:spMkLst>
        </pc:spChg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1587472030" sldId="285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4129213447" sldId="286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1423413076" sldId="287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4261812590" sldId="288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3728591553" sldId="289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3255193986" sldId="290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3796766129" sldId="291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651862237" sldId="292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1608158643" sldId="293"/>
        </pc:sldMkLst>
      </pc:sldChg>
      <pc:sldChg chg="del">
        <pc:chgData name="Patricia Boson" userId="31b597c3cc1d0906" providerId="LiveId" clId="{D816F09C-B006-46CF-AFF5-DAA972E7D1F6}" dt="2025-04-28T18:24:36.241" v="281" actId="47"/>
        <pc:sldMkLst>
          <pc:docMk/>
          <pc:sldMk cId="866221994" sldId="294"/>
        </pc:sldMkLst>
      </pc:sldChg>
      <pc:sldChg chg="addSp delSp modSp mod chgLayout">
        <pc:chgData name="Patricia Boson" userId="31b597c3cc1d0906" providerId="LiveId" clId="{D816F09C-B006-46CF-AFF5-DAA972E7D1F6}" dt="2025-04-28T17:52:14.265" v="272" actId="6264"/>
        <pc:sldMkLst>
          <pc:docMk/>
          <pc:sldMk cId="1769800230" sldId="400"/>
        </pc:sldMkLst>
        <pc:spChg chg="mod ord">
          <ac:chgData name="Patricia Boson" userId="31b597c3cc1d0906" providerId="LiveId" clId="{D816F09C-B006-46CF-AFF5-DAA972E7D1F6}" dt="2025-04-28T17:52:14.265" v="272" actId="6264"/>
          <ac:spMkLst>
            <pc:docMk/>
            <pc:sldMk cId="1769800230" sldId="400"/>
            <ac:spMk id="2" creationId="{9D8DD3F3-81C2-C7BF-79D1-F7287D5D2741}"/>
          </ac:spMkLst>
        </pc:spChg>
        <pc:spChg chg="mod">
          <ac:chgData name="Patricia Boson" userId="31b597c3cc1d0906" providerId="LiveId" clId="{D816F09C-B006-46CF-AFF5-DAA972E7D1F6}" dt="2025-04-28T17:52:05.744" v="271" actId="27636"/>
          <ac:spMkLst>
            <pc:docMk/>
            <pc:sldMk cId="1769800230" sldId="400"/>
            <ac:spMk id="4" creationId="{2AC81013-2AE2-27AA-0144-EF1768167E25}"/>
          </ac:spMkLst>
        </pc:spChg>
        <pc:spChg chg="add del mod">
          <ac:chgData name="Patricia Boson" userId="31b597c3cc1d0906" providerId="LiveId" clId="{D816F09C-B006-46CF-AFF5-DAA972E7D1F6}" dt="2025-04-28T17:52:14.265" v="272" actId="6264"/>
          <ac:spMkLst>
            <pc:docMk/>
            <pc:sldMk cId="1769800230" sldId="400"/>
            <ac:spMk id="16" creationId="{4C27D44A-B5D1-B8E6-FAD0-773E1C4FBE7D}"/>
          </ac:spMkLst>
        </pc:spChg>
      </pc:sldChg>
      <pc:sldChg chg="modSp add mod">
        <pc:chgData name="Patricia Boson" userId="31b597c3cc1d0906" providerId="LiveId" clId="{D816F09C-B006-46CF-AFF5-DAA972E7D1F6}" dt="2025-04-28T18:16:29.975" v="280" actId="27636"/>
        <pc:sldMkLst>
          <pc:docMk/>
          <pc:sldMk cId="2501005307" sldId="411"/>
        </pc:sldMkLst>
        <pc:spChg chg="mod">
          <ac:chgData name="Patricia Boson" userId="31b597c3cc1d0906" providerId="LiveId" clId="{D816F09C-B006-46CF-AFF5-DAA972E7D1F6}" dt="2025-04-28T18:16:29.975" v="280" actId="27636"/>
          <ac:spMkLst>
            <pc:docMk/>
            <pc:sldMk cId="2501005307" sldId="411"/>
            <ac:spMk id="4" creationId="{B68E4690-D46E-0888-C3D4-F76585241FEE}"/>
          </ac:spMkLst>
        </pc:spChg>
      </pc:sldChg>
      <pc:sldChg chg="modSp add mod chgLayout">
        <pc:chgData name="Patricia Boson" userId="31b597c3cc1d0906" providerId="LiveId" clId="{D816F09C-B006-46CF-AFF5-DAA972E7D1F6}" dt="2025-04-28T18:25:35.749" v="282" actId="14100"/>
        <pc:sldMkLst>
          <pc:docMk/>
          <pc:sldMk cId="1841526468" sldId="412"/>
        </pc:sldMkLst>
        <pc:spChg chg="mod">
          <ac:chgData name="Patricia Boson" userId="31b597c3cc1d0906" providerId="LiveId" clId="{D816F09C-B006-46CF-AFF5-DAA972E7D1F6}" dt="2025-04-28T17:55:41.794" v="277" actId="27636"/>
          <ac:spMkLst>
            <pc:docMk/>
            <pc:sldMk cId="1841526468" sldId="412"/>
            <ac:spMk id="4" creationId="{F9079C64-14D2-1B8B-C339-39EE943071EB}"/>
          </ac:spMkLst>
        </pc:spChg>
        <pc:picChg chg="mod">
          <ac:chgData name="Patricia Boson" userId="31b597c3cc1d0906" providerId="LiveId" clId="{D816F09C-B006-46CF-AFF5-DAA972E7D1F6}" dt="2025-04-28T18:25:35.749" v="282" actId="14100"/>
          <ac:picMkLst>
            <pc:docMk/>
            <pc:sldMk cId="1841526468" sldId="412"/>
            <ac:picMk id="6" creationId="{FC5657C0-36B0-5E51-B29E-26E54FC9D93D}"/>
          </ac:picMkLst>
        </pc:picChg>
      </pc:sldChg>
      <pc:sldMasterChg chg="modSldLayout">
        <pc:chgData name="Patricia Boson" userId="31b597c3cc1d0906" providerId="LiveId" clId="{D816F09C-B006-46CF-AFF5-DAA972E7D1F6}" dt="2025-04-28T17:52:44.468" v="274"/>
        <pc:sldMasterMkLst>
          <pc:docMk/>
          <pc:sldMasterMk cId="660502803" sldId="2147483648"/>
        </pc:sldMasterMkLst>
        <pc:sldLayoutChg chg="setBg">
          <pc:chgData name="Patricia Boson" userId="31b597c3cc1d0906" providerId="LiveId" clId="{D816F09C-B006-46CF-AFF5-DAA972E7D1F6}" dt="2025-04-28T17:52:44.468" v="274"/>
          <pc:sldLayoutMkLst>
            <pc:docMk/>
            <pc:sldMasterMk cId="660502803" sldId="2147483648"/>
            <pc:sldLayoutMk cId="2997656904" sldId="2147483673"/>
          </pc:sldLayoutMkLst>
        </pc:sldLayoutChg>
      </pc:sldMasterChg>
    </pc:docChg>
  </pc:docChgLst>
  <pc:docChgLst>
    <pc:chgData name="Patricia Boson" userId="31b597c3cc1d0906" providerId="LiveId" clId="{A6CEAD08-EB57-4399-8767-1EF8E9864086}"/>
    <pc:docChg chg="undo custSel addSld delSld modSld sldOrd">
      <pc:chgData name="Patricia Boson" userId="31b597c3cc1d0906" providerId="LiveId" clId="{A6CEAD08-EB57-4399-8767-1EF8E9864086}" dt="2025-04-29T21:14:35.393" v="674" actId="13926"/>
      <pc:docMkLst>
        <pc:docMk/>
      </pc:docMkLst>
      <pc:sldChg chg="addSp delSp modSp mod modClrScheme chgLayout">
        <pc:chgData name="Patricia Boson" userId="31b597c3cc1d0906" providerId="LiveId" clId="{A6CEAD08-EB57-4399-8767-1EF8E9864086}" dt="2025-04-29T15:55:44.057" v="248" actId="20577"/>
        <pc:sldMkLst>
          <pc:docMk/>
          <pc:sldMk cId="4224229994" sldId="259"/>
        </pc:sldMkLst>
        <pc:spChg chg="mod">
          <ac:chgData name="Patricia Boson" userId="31b597c3cc1d0906" providerId="LiveId" clId="{A6CEAD08-EB57-4399-8767-1EF8E9864086}" dt="2025-04-29T15:55:44.057" v="248" actId="20577"/>
          <ac:spMkLst>
            <pc:docMk/>
            <pc:sldMk cId="4224229994" sldId="259"/>
            <ac:spMk id="2" creationId="{3CB7BD33-8FBC-4646-BA1B-9CB685383D0D}"/>
          </ac:spMkLst>
        </pc:spChg>
        <pc:spChg chg="add del mod">
          <ac:chgData name="Patricia Boson" userId="31b597c3cc1d0906" providerId="LiveId" clId="{A6CEAD08-EB57-4399-8767-1EF8E9864086}" dt="2025-04-28T19:54:26.129" v="3" actId="478"/>
          <ac:spMkLst>
            <pc:docMk/>
            <pc:sldMk cId="4224229994" sldId="259"/>
            <ac:spMk id="7" creationId="{7B88DA4C-FF86-445C-1076-9092FC3E2E5F}"/>
          </ac:spMkLst>
        </pc:spChg>
      </pc:sldChg>
      <pc:sldChg chg="addSp modSp mod">
        <pc:chgData name="Patricia Boson" userId="31b597c3cc1d0906" providerId="LiveId" clId="{A6CEAD08-EB57-4399-8767-1EF8E9864086}" dt="2025-04-29T21:06:46.934" v="669" actId="1076"/>
        <pc:sldMkLst>
          <pc:docMk/>
          <pc:sldMk cId="1265560978" sldId="262"/>
        </pc:sldMkLst>
        <pc:spChg chg="mod">
          <ac:chgData name="Patricia Boson" userId="31b597c3cc1d0906" providerId="LiveId" clId="{A6CEAD08-EB57-4399-8767-1EF8E9864086}" dt="2025-04-29T20:01:17.965" v="402" actId="255"/>
          <ac:spMkLst>
            <pc:docMk/>
            <pc:sldMk cId="1265560978" sldId="262"/>
            <ac:spMk id="2" creationId="{6D4C37F1-2771-41F4-8903-4DC307079EE3}"/>
          </ac:spMkLst>
        </pc:spChg>
        <pc:spChg chg="mod">
          <ac:chgData name="Patricia Boson" userId="31b597c3cc1d0906" providerId="LiveId" clId="{A6CEAD08-EB57-4399-8767-1EF8E9864086}" dt="2025-04-28T19:56:32.833" v="40" actId="1076"/>
          <ac:spMkLst>
            <pc:docMk/>
            <pc:sldMk cId="1265560978" sldId="262"/>
            <ac:spMk id="3" creationId="{0C7CDB54-183A-9DD6-02F0-53E1E54CA4F7}"/>
          </ac:spMkLst>
        </pc:spChg>
        <pc:spChg chg="mod">
          <ac:chgData name="Patricia Boson" userId="31b597c3cc1d0906" providerId="LiveId" clId="{A6CEAD08-EB57-4399-8767-1EF8E9864086}" dt="2025-04-28T20:07:57.009" v="74" actId="1076"/>
          <ac:spMkLst>
            <pc:docMk/>
            <pc:sldMk cId="1265560978" sldId="262"/>
            <ac:spMk id="4" creationId="{AEA76FF8-79B3-5D6E-7B6C-C8510BE753BE}"/>
          </ac:spMkLst>
        </pc:spChg>
        <pc:spChg chg="mod">
          <ac:chgData name="Patricia Boson" userId="31b597c3cc1d0906" providerId="LiveId" clId="{A6CEAD08-EB57-4399-8767-1EF8E9864086}" dt="2025-04-28T20:08:46.111" v="83" actId="255"/>
          <ac:spMkLst>
            <pc:docMk/>
            <pc:sldMk cId="1265560978" sldId="262"/>
            <ac:spMk id="5" creationId="{C02CB83F-2028-370B-83B8-A7718BF6FE6A}"/>
          </ac:spMkLst>
        </pc:spChg>
        <pc:spChg chg="add mod">
          <ac:chgData name="Patricia Boson" userId="31b597c3cc1d0906" providerId="LiveId" clId="{A6CEAD08-EB57-4399-8767-1EF8E9864086}" dt="2025-04-29T21:06:46.934" v="669" actId="1076"/>
          <ac:spMkLst>
            <pc:docMk/>
            <pc:sldMk cId="1265560978" sldId="262"/>
            <ac:spMk id="7" creationId="{0539F22B-1871-7DF2-31EE-22E166EFF262}"/>
          </ac:spMkLst>
        </pc:spChg>
        <pc:picChg chg="add mod">
          <ac:chgData name="Patricia Boson" userId="31b597c3cc1d0906" providerId="LiveId" clId="{A6CEAD08-EB57-4399-8767-1EF8E9864086}" dt="2025-04-28T20:08:08.906" v="76" actId="14100"/>
          <ac:picMkLst>
            <pc:docMk/>
            <pc:sldMk cId="1265560978" sldId="262"/>
            <ac:picMk id="6" creationId="{57DA9540-2AFF-8766-DA0B-F3A02C272D1C}"/>
          </ac:picMkLst>
        </pc:picChg>
        <pc:picChg chg="add mod">
          <ac:chgData name="Patricia Boson" userId="31b597c3cc1d0906" providerId="LiveId" clId="{A6CEAD08-EB57-4399-8767-1EF8E9864086}" dt="2025-04-28T20:08:17.513" v="78" actId="14100"/>
          <ac:picMkLst>
            <pc:docMk/>
            <pc:sldMk cId="1265560978" sldId="262"/>
            <ac:picMk id="8" creationId="{232505DB-1FE1-6249-CCC2-791566D2EFB6}"/>
          </ac:picMkLst>
        </pc:picChg>
      </pc:sldChg>
      <pc:sldChg chg="addSp delSp modSp mod">
        <pc:chgData name="Patricia Boson" userId="31b597c3cc1d0906" providerId="LiveId" clId="{A6CEAD08-EB57-4399-8767-1EF8E9864086}" dt="2025-04-29T20:01:35.386" v="405" actId="1076"/>
        <pc:sldMkLst>
          <pc:docMk/>
          <pc:sldMk cId="4222315314" sldId="266"/>
        </pc:sldMkLst>
        <pc:spChg chg="mod">
          <ac:chgData name="Patricia Boson" userId="31b597c3cc1d0906" providerId="LiveId" clId="{A6CEAD08-EB57-4399-8767-1EF8E9864086}" dt="2025-04-29T20:01:35.386" v="405" actId="1076"/>
          <ac:spMkLst>
            <pc:docMk/>
            <pc:sldMk cId="4222315314" sldId="266"/>
            <ac:spMk id="2" creationId="{6D4C37F1-2771-41F4-8903-4DC307079EE3}"/>
          </ac:spMkLst>
        </pc:spChg>
        <pc:spChg chg="add del mod">
          <ac:chgData name="Patricia Boson" userId="31b597c3cc1d0906" providerId="LiveId" clId="{A6CEAD08-EB57-4399-8767-1EF8E9864086}" dt="2025-04-29T16:32:23.901" v="254"/>
          <ac:spMkLst>
            <pc:docMk/>
            <pc:sldMk cId="4222315314" sldId="266"/>
            <ac:spMk id="3" creationId="{D903ED7A-CA75-D589-6E49-ECCA9F06D5EF}"/>
          </ac:spMkLst>
        </pc:spChg>
        <pc:spChg chg="mod">
          <ac:chgData name="Patricia Boson" userId="31b597c3cc1d0906" providerId="LiveId" clId="{A6CEAD08-EB57-4399-8767-1EF8E9864086}" dt="2025-04-29T16:32:29.847" v="255" actId="1076"/>
          <ac:spMkLst>
            <pc:docMk/>
            <pc:sldMk cId="4222315314" sldId="266"/>
            <ac:spMk id="9" creationId="{074A1F10-046F-D439-FB71-D941FC9FA9D2}"/>
          </ac:spMkLst>
        </pc:spChg>
      </pc:sldChg>
      <pc:sldChg chg="addSp delSp modSp del mod modClrScheme chgLayout">
        <pc:chgData name="Patricia Boson" userId="31b597c3cc1d0906" providerId="LiveId" clId="{A6CEAD08-EB57-4399-8767-1EF8E9864086}" dt="2025-04-29T15:47:59.215" v="198" actId="47"/>
        <pc:sldMkLst>
          <pc:docMk/>
          <pc:sldMk cId="138895798" sldId="283"/>
        </pc:sldMkLst>
        <pc:spChg chg="mod ord">
          <ac:chgData name="Patricia Boson" userId="31b597c3cc1d0906" providerId="LiveId" clId="{A6CEAD08-EB57-4399-8767-1EF8E9864086}" dt="2025-04-29T15:45:51.177" v="186" actId="26606"/>
          <ac:spMkLst>
            <pc:docMk/>
            <pc:sldMk cId="138895798" sldId="283"/>
            <ac:spMk id="2" creationId="{6D4C37F1-2771-41F4-8903-4DC307079EE3}"/>
          </ac:spMkLst>
        </pc:spChg>
        <pc:spChg chg="mod">
          <ac:chgData name="Patricia Boson" userId="31b597c3cc1d0906" providerId="LiveId" clId="{A6CEAD08-EB57-4399-8767-1EF8E9864086}" dt="2025-04-29T15:45:51.177" v="186" actId="26606"/>
          <ac:spMkLst>
            <pc:docMk/>
            <pc:sldMk cId="138895798" sldId="283"/>
            <ac:spMk id="3" creationId="{0C7CDB54-183A-9DD6-02F0-53E1E54CA4F7}"/>
          </ac:spMkLst>
        </pc:spChg>
        <pc:spChg chg="add del mod">
          <ac:chgData name="Patricia Boson" userId="31b597c3cc1d0906" providerId="LiveId" clId="{A6CEAD08-EB57-4399-8767-1EF8E9864086}" dt="2025-04-29T15:45:37.433" v="176" actId="22"/>
          <ac:spMkLst>
            <pc:docMk/>
            <pc:sldMk cId="138895798" sldId="283"/>
            <ac:spMk id="5" creationId="{6E36DBD9-111C-134D-7CDE-C6E01F596C5A}"/>
          </ac:spMkLst>
        </pc:spChg>
        <pc:spChg chg="add del mod">
          <ac:chgData name="Patricia Boson" userId="31b597c3cc1d0906" providerId="LiveId" clId="{A6CEAD08-EB57-4399-8767-1EF8E9864086}" dt="2025-04-29T15:45:51.177" v="186" actId="26606"/>
          <ac:spMkLst>
            <pc:docMk/>
            <pc:sldMk cId="138895798" sldId="283"/>
            <ac:spMk id="6" creationId="{80CF2E56-4125-AD1C-E793-077EF9FE8597}"/>
          </ac:spMkLst>
        </pc:spChg>
        <pc:spChg chg="add del mod">
          <ac:chgData name="Patricia Boson" userId="31b597c3cc1d0906" providerId="LiveId" clId="{A6CEAD08-EB57-4399-8767-1EF8E9864086}" dt="2025-04-29T15:44:26.982" v="166" actId="26606"/>
          <ac:spMkLst>
            <pc:docMk/>
            <pc:sldMk cId="138895798" sldId="283"/>
            <ac:spMk id="8" creationId="{8444D5C0-F854-5A12-D9DF-B11A86056AF2}"/>
          </ac:spMkLst>
        </pc:spChg>
        <pc:spChg chg="add mod">
          <ac:chgData name="Patricia Boson" userId="31b597c3cc1d0906" providerId="LiveId" clId="{A6CEAD08-EB57-4399-8767-1EF8E9864086}" dt="2025-04-29T15:45:51.177" v="186" actId="26606"/>
          <ac:spMkLst>
            <pc:docMk/>
            <pc:sldMk cId="138895798" sldId="283"/>
            <ac:spMk id="9" creationId="{F092265D-83E5-E8B3-C24B-C302CD4AB6F8}"/>
          </ac:spMkLst>
        </pc:spChg>
      </pc:sldChg>
      <pc:sldChg chg="del">
        <pc:chgData name="Patricia Boson" userId="31b597c3cc1d0906" providerId="LiveId" clId="{A6CEAD08-EB57-4399-8767-1EF8E9864086}" dt="2025-04-29T15:51:40.150" v="227" actId="47"/>
        <pc:sldMkLst>
          <pc:docMk/>
          <pc:sldMk cId="958084211" sldId="284"/>
        </pc:sldMkLst>
      </pc:sldChg>
      <pc:sldChg chg="addSp modSp">
        <pc:chgData name="Patricia Boson" userId="31b597c3cc1d0906" providerId="LiveId" clId="{A6CEAD08-EB57-4399-8767-1EF8E9864086}" dt="2025-04-28T20:12:27.293" v="162" actId="1076"/>
        <pc:sldMkLst>
          <pc:docMk/>
          <pc:sldMk cId="1769800230" sldId="400"/>
        </pc:sldMkLst>
        <pc:picChg chg="add mod">
          <ac:chgData name="Patricia Boson" userId="31b597c3cc1d0906" providerId="LiveId" clId="{A6CEAD08-EB57-4399-8767-1EF8E9864086}" dt="2025-04-28T20:12:27.293" v="162" actId="1076"/>
          <ac:picMkLst>
            <pc:docMk/>
            <pc:sldMk cId="1769800230" sldId="400"/>
            <ac:picMk id="1026" creationId="{E4CF5BE1-4978-6252-708B-C61D6753C15C}"/>
          </ac:picMkLst>
        </pc:picChg>
      </pc:sldChg>
      <pc:sldChg chg="addSp modSp">
        <pc:chgData name="Patricia Boson" userId="31b597c3cc1d0906" providerId="LiveId" clId="{A6CEAD08-EB57-4399-8767-1EF8E9864086}" dt="2025-04-28T20:12:36.345" v="164"/>
        <pc:sldMkLst>
          <pc:docMk/>
          <pc:sldMk cId="2501005307" sldId="411"/>
        </pc:sldMkLst>
        <pc:picChg chg="add mod">
          <ac:chgData name="Patricia Boson" userId="31b597c3cc1d0906" providerId="LiveId" clId="{A6CEAD08-EB57-4399-8767-1EF8E9864086}" dt="2025-04-28T20:12:36.345" v="164"/>
          <ac:picMkLst>
            <pc:docMk/>
            <pc:sldMk cId="2501005307" sldId="411"/>
            <ac:picMk id="2" creationId="{B5A0F5A4-AA66-58E2-5D95-EBA8E517E54F}"/>
          </ac:picMkLst>
        </pc:picChg>
      </pc:sldChg>
      <pc:sldChg chg="addSp modSp mod">
        <pc:chgData name="Patricia Boson" userId="31b597c3cc1d0906" providerId="LiveId" clId="{A6CEAD08-EB57-4399-8767-1EF8E9864086}" dt="2025-04-29T20:02:47.823" v="410" actId="1076"/>
        <pc:sldMkLst>
          <pc:docMk/>
          <pc:sldMk cId="1841526468" sldId="412"/>
        </pc:sldMkLst>
        <pc:spChg chg="mod">
          <ac:chgData name="Patricia Boson" userId="31b597c3cc1d0906" providerId="LiveId" clId="{A6CEAD08-EB57-4399-8767-1EF8E9864086}" dt="2025-04-29T20:02:47.823" v="410" actId="1076"/>
          <ac:spMkLst>
            <pc:docMk/>
            <pc:sldMk cId="1841526468" sldId="412"/>
            <ac:spMk id="4" creationId="{F9079C64-14D2-1B8B-C339-39EE943071EB}"/>
          </ac:spMkLst>
        </pc:spChg>
        <pc:picChg chg="add mod">
          <ac:chgData name="Patricia Boson" userId="31b597c3cc1d0906" providerId="LiveId" clId="{A6CEAD08-EB57-4399-8767-1EF8E9864086}" dt="2025-04-28T20:12:32.396" v="163"/>
          <ac:picMkLst>
            <pc:docMk/>
            <pc:sldMk cId="1841526468" sldId="412"/>
            <ac:picMk id="2" creationId="{C26799AA-5612-E591-4F2C-AE31513137CB}"/>
          </ac:picMkLst>
        </pc:picChg>
      </pc:sldChg>
      <pc:sldChg chg="modSp add del mod">
        <pc:chgData name="Patricia Boson" userId="31b597c3cc1d0906" providerId="LiveId" clId="{A6CEAD08-EB57-4399-8767-1EF8E9864086}" dt="2025-04-29T15:48:03.789" v="199" actId="47"/>
        <pc:sldMkLst>
          <pc:docMk/>
          <pc:sldMk cId="1299889908" sldId="413"/>
        </pc:sldMkLst>
        <pc:spChg chg="mod">
          <ac:chgData name="Patricia Boson" userId="31b597c3cc1d0906" providerId="LiveId" clId="{A6CEAD08-EB57-4399-8767-1EF8E9864086}" dt="2025-04-29T15:46:57.958" v="193" actId="122"/>
          <ac:spMkLst>
            <pc:docMk/>
            <pc:sldMk cId="1299889908" sldId="413"/>
            <ac:spMk id="2" creationId="{EFF2D4F1-88AE-B37D-577D-941BC12FD09A}"/>
          </ac:spMkLst>
        </pc:spChg>
      </pc:sldChg>
      <pc:sldChg chg="addSp delSp modSp add mod setBg chgLayout">
        <pc:chgData name="Patricia Boson" userId="31b597c3cc1d0906" providerId="LiveId" clId="{A6CEAD08-EB57-4399-8767-1EF8E9864086}" dt="2025-04-29T21:14:35.393" v="674" actId="13926"/>
        <pc:sldMkLst>
          <pc:docMk/>
          <pc:sldMk cId="4228108126" sldId="413"/>
        </pc:sldMkLst>
        <pc:spChg chg="mod ord">
          <ac:chgData name="Patricia Boson" userId="31b597c3cc1d0906" providerId="LiveId" clId="{A6CEAD08-EB57-4399-8767-1EF8E9864086}" dt="2025-04-29T21:14:35.393" v="674" actId="13926"/>
          <ac:spMkLst>
            <pc:docMk/>
            <pc:sldMk cId="4228108126" sldId="413"/>
            <ac:spMk id="2" creationId="{C3468B03-B0D1-49F5-AC2F-D58CF89E24F0}"/>
          </ac:spMkLst>
        </pc:spChg>
        <pc:spChg chg="add del mod">
          <ac:chgData name="Patricia Boson" userId="31b597c3cc1d0906" providerId="LiveId" clId="{A6CEAD08-EB57-4399-8767-1EF8E9864086}" dt="2025-04-29T21:01:13.809" v="663" actId="6264"/>
          <ac:spMkLst>
            <pc:docMk/>
            <pc:sldMk cId="4228108126" sldId="413"/>
            <ac:spMk id="5" creationId="{EF036CA6-3B08-00FE-D59E-D4922C2281CC}"/>
          </ac:spMkLst>
        </pc:spChg>
        <pc:spChg chg="add del mod ord">
          <ac:chgData name="Patricia Boson" userId="31b597c3cc1d0906" providerId="LiveId" clId="{A6CEAD08-EB57-4399-8767-1EF8E9864086}" dt="2025-04-29T21:01:13.809" v="663" actId="6264"/>
          <ac:spMkLst>
            <pc:docMk/>
            <pc:sldMk cId="4228108126" sldId="413"/>
            <ac:spMk id="6" creationId="{A6156C55-5118-95F6-CEB8-1B65B392F8A9}"/>
          </ac:spMkLst>
        </pc:spChg>
        <pc:picChg chg="add del mod">
          <ac:chgData name="Patricia Boson" userId="31b597c3cc1d0906" providerId="LiveId" clId="{A6CEAD08-EB57-4399-8767-1EF8E9864086}" dt="2025-04-29T20:29:40.924" v="639" actId="21"/>
          <ac:picMkLst>
            <pc:docMk/>
            <pc:sldMk cId="4228108126" sldId="413"/>
            <ac:picMk id="3" creationId="{38791661-6C84-7180-CB4C-A4C5615E2B2F}"/>
          </ac:picMkLst>
        </pc:picChg>
        <pc:picChg chg="add mod">
          <ac:chgData name="Patricia Boson" userId="31b597c3cc1d0906" providerId="LiveId" clId="{A6CEAD08-EB57-4399-8767-1EF8E9864086}" dt="2025-04-29T21:14:17.511" v="672" actId="1076"/>
          <ac:picMkLst>
            <pc:docMk/>
            <pc:sldMk cId="4228108126" sldId="413"/>
            <ac:picMk id="4" creationId="{38791661-6C84-7180-CB4C-A4C5615E2B2F}"/>
          </ac:picMkLst>
        </pc:picChg>
      </pc:sldChg>
      <pc:sldChg chg="modSp add mod ord">
        <pc:chgData name="Patricia Boson" userId="31b597c3cc1d0906" providerId="LiveId" clId="{A6CEAD08-EB57-4399-8767-1EF8E9864086}" dt="2025-04-29T20:12:05.051" v="430" actId="6549"/>
        <pc:sldMkLst>
          <pc:docMk/>
          <pc:sldMk cId="469114060" sldId="414"/>
        </pc:sldMkLst>
        <pc:spChg chg="mod">
          <ac:chgData name="Patricia Boson" userId="31b597c3cc1d0906" providerId="LiveId" clId="{A6CEAD08-EB57-4399-8767-1EF8E9864086}" dt="2025-04-29T20:12:05.051" v="430" actId="6549"/>
          <ac:spMkLst>
            <pc:docMk/>
            <pc:sldMk cId="469114060" sldId="414"/>
            <ac:spMk id="2" creationId="{6191DF94-A649-7814-0A0A-42A2B1B5E735}"/>
          </ac:spMkLst>
        </pc:spChg>
      </pc:sldChg>
      <pc:sldChg chg="addSp delSp modSp add mod">
        <pc:chgData name="Patricia Boson" userId="31b597c3cc1d0906" providerId="LiveId" clId="{A6CEAD08-EB57-4399-8767-1EF8E9864086}" dt="2025-04-29T20:03:27.854" v="413" actId="14100"/>
        <pc:sldMkLst>
          <pc:docMk/>
          <pc:sldMk cId="304896603" sldId="415"/>
        </pc:sldMkLst>
        <pc:spChg chg="del">
          <ac:chgData name="Patricia Boson" userId="31b597c3cc1d0906" providerId="LiveId" clId="{A6CEAD08-EB57-4399-8767-1EF8E9864086}" dt="2025-04-29T17:30:53.560" v="272" actId="478"/>
          <ac:spMkLst>
            <pc:docMk/>
            <pc:sldMk cId="304896603" sldId="415"/>
            <ac:spMk id="3" creationId="{DA44C24B-564C-570B-B798-3DD9DAAC72EF}"/>
          </ac:spMkLst>
        </pc:spChg>
        <pc:spChg chg="mod">
          <ac:chgData name="Patricia Boson" userId="31b597c3cc1d0906" providerId="LiveId" clId="{A6CEAD08-EB57-4399-8767-1EF8E9864086}" dt="2025-04-29T20:02:32.614" v="408" actId="1076"/>
          <ac:spMkLst>
            <pc:docMk/>
            <pc:sldMk cId="304896603" sldId="415"/>
            <ac:spMk id="4" creationId="{5CA95DC1-B0FB-D3B3-8F67-CFF1E3132C6C}"/>
          </ac:spMkLst>
        </pc:spChg>
        <pc:spChg chg="add mod">
          <ac:chgData name="Patricia Boson" userId="31b597c3cc1d0906" providerId="LiveId" clId="{A6CEAD08-EB57-4399-8767-1EF8E9864086}" dt="2025-04-29T17:48:31.700" v="354" actId="1076"/>
          <ac:spMkLst>
            <pc:docMk/>
            <pc:sldMk cId="304896603" sldId="415"/>
            <ac:spMk id="8" creationId="{93CDCEFE-DEE2-5959-CB2D-8E3FC44E9BCA}"/>
          </ac:spMkLst>
        </pc:spChg>
        <pc:spChg chg="del">
          <ac:chgData name="Patricia Boson" userId="31b597c3cc1d0906" providerId="LiveId" clId="{A6CEAD08-EB57-4399-8767-1EF8E9864086}" dt="2025-04-29T17:30:55.553" v="273" actId="478"/>
          <ac:spMkLst>
            <pc:docMk/>
            <pc:sldMk cId="304896603" sldId="415"/>
            <ac:spMk id="11" creationId="{543081DA-5C7E-5128-384B-6D3AD5A8F7DC}"/>
          </ac:spMkLst>
        </pc:spChg>
        <pc:spChg chg="add mod">
          <ac:chgData name="Patricia Boson" userId="31b597c3cc1d0906" providerId="LiveId" clId="{A6CEAD08-EB57-4399-8767-1EF8E9864086}" dt="2025-04-29T17:49:10.532" v="362" actId="6549"/>
          <ac:spMkLst>
            <pc:docMk/>
            <pc:sldMk cId="304896603" sldId="415"/>
            <ac:spMk id="13" creationId="{C9D4FEF9-3EE9-C0C2-E072-333C22C8B60D}"/>
          </ac:spMkLst>
        </pc:spChg>
        <pc:spChg chg="add mod">
          <ac:chgData name="Patricia Boson" userId="31b597c3cc1d0906" providerId="LiveId" clId="{A6CEAD08-EB57-4399-8767-1EF8E9864086}" dt="2025-04-29T20:03:19.125" v="411" actId="1076"/>
          <ac:spMkLst>
            <pc:docMk/>
            <pc:sldMk cId="304896603" sldId="415"/>
            <ac:spMk id="16" creationId="{FB2E2F85-8E38-1B9C-6227-FEE3F6AC4795}"/>
          </ac:spMkLst>
        </pc:spChg>
        <pc:picChg chg="del">
          <ac:chgData name="Patricia Boson" userId="31b597c3cc1d0906" providerId="LiveId" clId="{A6CEAD08-EB57-4399-8767-1EF8E9864086}" dt="2025-04-29T17:30:48.900" v="270" actId="478"/>
          <ac:picMkLst>
            <pc:docMk/>
            <pc:sldMk cId="304896603" sldId="415"/>
            <ac:picMk id="6" creationId="{030A2605-B8C7-37A4-5066-D3D062D21BC0}"/>
          </ac:picMkLst>
        </pc:picChg>
        <pc:picChg chg="add mod">
          <ac:chgData name="Patricia Boson" userId="31b597c3cc1d0906" providerId="LiveId" clId="{A6CEAD08-EB57-4399-8767-1EF8E9864086}" dt="2025-04-29T17:48:26.012" v="353" actId="1076"/>
          <ac:picMkLst>
            <pc:docMk/>
            <pc:sldMk cId="304896603" sldId="415"/>
            <ac:picMk id="7" creationId="{AB7F47A6-3962-8067-8BD3-FA70AE13D2BF}"/>
          </ac:picMkLst>
        </pc:picChg>
        <pc:picChg chg="del">
          <ac:chgData name="Patricia Boson" userId="31b597c3cc1d0906" providerId="LiveId" clId="{A6CEAD08-EB57-4399-8767-1EF8E9864086}" dt="2025-04-29T17:30:50.640" v="271" actId="478"/>
          <ac:picMkLst>
            <pc:docMk/>
            <pc:sldMk cId="304896603" sldId="415"/>
            <ac:picMk id="10" creationId="{059E3E57-53DC-C840-D674-0E4A5FFA1C1C}"/>
          </ac:picMkLst>
        </pc:picChg>
        <pc:picChg chg="add mod">
          <ac:chgData name="Patricia Boson" userId="31b597c3cc1d0906" providerId="LiveId" clId="{A6CEAD08-EB57-4399-8767-1EF8E9864086}" dt="2025-04-29T17:48:38.573" v="355" actId="1076"/>
          <ac:picMkLst>
            <pc:docMk/>
            <pc:sldMk cId="304896603" sldId="415"/>
            <ac:picMk id="12" creationId="{C299FEA2-4B78-E012-7000-D7A657625755}"/>
          </ac:picMkLst>
        </pc:picChg>
        <pc:picChg chg="add mod">
          <ac:chgData name="Patricia Boson" userId="31b597c3cc1d0906" providerId="LiveId" clId="{A6CEAD08-EB57-4399-8767-1EF8E9864086}" dt="2025-04-29T20:03:27.854" v="413" actId="14100"/>
          <ac:picMkLst>
            <pc:docMk/>
            <pc:sldMk cId="304896603" sldId="415"/>
            <ac:picMk id="15" creationId="{6E69A17B-2FB8-C954-AA3A-1B6AE98A7A7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D2D19-74D5-4A25-BBE5-4F8E3CA740F5}" type="datetimeFigureOut">
              <a:rPr lang="pt-BR" smtClean="0"/>
              <a:t>29/04/2025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863F1-26A7-4567-BDC7-A4CB68C59B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112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63F1-26A7-4567-BDC7-A4CB68C59B7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40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63F1-26A7-4567-BDC7-A4CB68C59B7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836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63F1-26A7-4567-BDC7-A4CB68C59B7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83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04ED7-EA35-CF9E-DEC8-2D760DADF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390F945-74E3-12A5-D3FD-DC2D61900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810FC8B-4F1B-9A35-682C-B4726B2A5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03DCC0B-7D5A-5A22-8D0E-3EBB11676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63F1-26A7-4567-BDC7-A4CB68C59B7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7522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863F1-26A7-4567-BDC7-A4CB68C59B7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6537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13.png"/><Relationship Id="rId16" Type="http://schemas.microsoft.com/office/2007/relationships/hdphoto" Target="../media/hdphoto9.wdp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Padrões de ondas 3D pretas">
            <a:extLst>
              <a:ext uri="{FF2B5EF4-FFF2-40B4-BE49-F238E27FC236}">
                <a16:creationId xmlns:a16="http://schemas.microsoft.com/office/drawing/2014/main" id="{79909D94-1227-4A2A-972E-794796C9EB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9D42B2B-74B5-4971-B85C-D026B381EE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669" y="-850"/>
            <a:ext cx="2459181" cy="245488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7C3F61C-F737-4E66-AF31-B64E763EC9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429" y="3429000"/>
            <a:ext cx="2986553" cy="298133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6D60F45-57F0-4D20-8864-B7592F90F16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081" y="758556"/>
            <a:ext cx="1754004" cy="1750938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C6E760A8-CB83-4BD8-A3D3-4A7FF9A9999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52" y="1623888"/>
            <a:ext cx="2073877" cy="2070252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8BCB0617-307B-4C71-A9A1-1CAC7757121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611" y="1782362"/>
            <a:ext cx="1345691" cy="1343339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B0E198EF-AD17-45FF-A3A0-ECE9A3EBA36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368" y="96773"/>
            <a:ext cx="1754004" cy="1750938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446A2B36-38D6-4F72-87BD-776855D5F4F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701" y="1411175"/>
            <a:ext cx="1754004" cy="175093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904655BC-5C09-4610-AD5D-5504D99EDB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540" y="1249228"/>
            <a:ext cx="1068134" cy="1066267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AACBEE1F-7215-47D1-9CFC-4311CDB45B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8" y="1913929"/>
            <a:ext cx="3872804" cy="4944071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2532065B-F2E3-4BCC-9B53-400C467181F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620" y="188757"/>
            <a:ext cx="1068134" cy="1066267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A9551940-2908-4426-8F12-87EE7F531F4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clrChange>
              <a:clrFrom>
                <a:srgbClr val="1A4E8A"/>
              </a:clrFrom>
              <a:clrTo>
                <a:srgbClr val="1A4E8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10" y="721890"/>
            <a:ext cx="3334597" cy="3340478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631509CB-8D96-4933-83D2-D960E837FEF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clrChange>
              <a:clrFrom>
                <a:srgbClr val="1A4E8A"/>
              </a:clrFrom>
              <a:clrTo>
                <a:srgbClr val="1A4E8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408" y="448508"/>
            <a:ext cx="855897" cy="857406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8ED21D87-BA06-425A-8282-D0152322DF9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clrChange>
              <a:clrFrom>
                <a:srgbClr val="1A4E8A"/>
              </a:clrFrom>
              <a:clrTo>
                <a:srgbClr val="1A4E8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9786" y="448508"/>
            <a:ext cx="855897" cy="857406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6F5FE4D2-02BA-438B-8D25-497D335FF3A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clrChange>
              <a:clrFrom>
                <a:srgbClr val="1A4E8A"/>
              </a:clrFrom>
              <a:clrTo>
                <a:srgbClr val="1A4E8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427" y="2244411"/>
            <a:ext cx="855897" cy="857406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775D0029-65B7-47CE-877B-038690C6226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clrChange>
              <a:clrFrom>
                <a:srgbClr val="1A4E8A"/>
              </a:clrFrom>
              <a:clrTo>
                <a:srgbClr val="1A4E8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164" y="3665964"/>
            <a:ext cx="1437466" cy="1440000"/>
          </a:xfrm>
          <a:prstGeom prst="rect">
            <a:avLst/>
          </a:prstGeom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B0C978F7-9717-4B2D-A33D-30A1F01539F6}"/>
              </a:ext>
            </a:extLst>
          </p:cNvPr>
          <p:cNvSpPr/>
          <p:nvPr userDrawn="1"/>
        </p:nvSpPr>
        <p:spPr>
          <a:xfrm>
            <a:off x="0" y="5498393"/>
            <a:ext cx="5076104" cy="90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40" name="Corda 39">
            <a:extLst>
              <a:ext uri="{FF2B5EF4-FFF2-40B4-BE49-F238E27FC236}">
                <a16:creationId xmlns:a16="http://schemas.microsoft.com/office/drawing/2014/main" id="{7CF30302-97A5-4E9F-8A1B-F4BC9A85F9B9}"/>
              </a:ext>
            </a:extLst>
          </p:cNvPr>
          <p:cNvSpPr/>
          <p:nvPr userDrawn="1"/>
        </p:nvSpPr>
        <p:spPr>
          <a:xfrm rot="16200000">
            <a:off x="4113833" y="4598392"/>
            <a:ext cx="1800000" cy="180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6DC41E4E-4EA2-4AFF-9B2A-D7419E8F70B7}"/>
              </a:ext>
            </a:extLst>
          </p:cNvPr>
          <p:cNvSpPr/>
          <p:nvPr userDrawn="1"/>
        </p:nvSpPr>
        <p:spPr>
          <a:xfrm>
            <a:off x="14516" y="5404049"/>
            <a:ext cx="4952729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42" name="Corda 41">
            <a:extLst>
              <a:ext uri="{FF2B5EF4-FFF2-40B4-BE49-F238E27FC236}">
                <a16:creationId xmlns:a16="http://schemas.microsoft.com/office/drawing/2014/main" id="{124AB252-B530-4D3A-9B4D-5A89892211CE}"/>
              </a:ext>
            </a:extLst>
          </p:cNvPr>
          <p:cNvSpPr/>
          <p:nvPr userDrawn="1"/>
        </p:nvSpPr>
        <p:spPr>
          <a:xfrm rot="16200000">
            <a:off x="4004975" y="4504048"/>
            <a:ext cx="1800000" cy="180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8E393B5D-B874-4622-8F0D-5D63A8A188A6}"/>
              </a:ext>
            </a:extLst>
          </p:cNvPr>
          <p:cNvSpPr/>
          <p:nvPr userDrawn="1"/>
        </p:nvSpPr>
        <p:spPr>
          <a:xfrm>
            <a:off x="0" y="5309703"/>
            <a:ext cx="4872902" cy="900000"/>
          </a:xfrm>
          <a:prstGeom prst="rect">
            <a:avLst/>
          </a:prstGeom>
          <a:solidFill>
            <a:srgbClr val="1A4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44" name="Corda 43">
            <a:extLst>
              <a:ext uri="{FF2B5EF4-FFF2-40B4-BE49-F238E27FC236}">
                <a16:creationId xmlns:a16="http://schemas.microsoft.com/office/drawing/2014/main" id="{C1B22231-3EA0-4964-9F98-DFD4A85CAE18}"/>
              </a:ext>
            </a:extLst>
          </p:cNvPr>
          <p:cNvSpPr/>
          <p:nvPr userDrawn="1"/>
        </p:nvSpPr>
        <p:spPr>
          <a:xfrm rot="16200000">
            <a:off x="3910631" y="4409702"/>
            <a:ext cx="1800000" cy="180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rgbClr val="1A4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67F622-4497-4A15-B48C-D1AFE77AC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209" y="5404047"/>
            <a:ext cx="5962651" cy="635581"/>
          </a:xfrm>
        </p:spPr>
        <p:txBody>
          <a:bodyPr anchor="b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84197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634366FE-265F-41E4-8619-00FC2FB058CF}"/>
              </a:ext>
            </a:extLst>
          </p:cNvPr>
          <p:cNvSpPr/>
          <p:nvPr userDrawn="1"/>
        </p:nvSpPr>
        <p:spPr>
          <a:xfrm>
            <a:off x="0" y="0"/>
            <a:ext cx="937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31C498-4779-4C64-9DB5-3DD41EB7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0FE5-E32C-4273-8A77-C8A838B76995}" type="datetimeFigureOut">
              <a:rPr lang="pt-BR" smtClean="0"/>
              <a:t>29/04/2025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E238960-BF6B-4056-AB49-3646540E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8CEE32-DEEE-4446-AB71-402252F45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D4CA-3868-47AA-9E2B-68AE09FFD232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FD5BD9-26DC-461C-BC60-16271749A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281" y="3643627"/>
            <a:ext cx="10502107" cy="2217423"/>
          </a:xfrm>
        </p:spPr>
        <p:txBody>
          <a:bodyPr/>
          <a:lstStyle>
            <a:lvl1pPr marL="2286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 sz="3200"/>
            </a:lvl1pPr>
            <a:lvl2pPr marL="6858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 sz="2800"/>
            </a:lvl2pPr>
            <a:lvl3pPr marL="11430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 sz="2400"/>
            </a:lvl3pPr>
            <a:lvl4pPr marL="16002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 sz="2000"/>
            </a:lvl4pPr>
            <a:lvl5pPr marL="20574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627A94A-9B9B-46D2-9788-F53FC5E4DBDE}"/>
              </a:ext>
            </a:extLst>
          </p:cNvPr>
          <p:cNvSpPr/>
          <p:nvPr userDrawn="1"/>
        </p:nvSpPr>
        <p:spPr>
          <a:xfrm>
            <a:off x="0" y="2289283"/>
            <a:ext cx="5774604" cy="126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0" name="Corda 9">
            <a:extLst>
              <a:ext uri="{FF2B5EF4-FFF2-40B4-BE49-F238E27FC236}">
                <a16:creationId xmlns:a16="http://schemas.microsoft.com/office/drawing/2014/main" id="{5CA1CDD6-B2FD-4838-AD6E-A354760A021D}"/>
              </a:ext>
            </a:extLst>
          </p:cNvPr>
          <p:cNvSpPr/>
          <p:nvPr userDrawn="1"/>
        </p:nvSpPr>
        <p:spPr>
          <a:xfrm rot="5400000" flipV="1">
            <a:off x="4386449" y="2279426"/>
            <a:ext cx="2520000" cy="252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63B5C37-DE2F-4618-8AB1-DF7AA4718FAD}"/>
              </a:ext>
            </a:extLst>
          </p:cNvPr>
          <p:cNvSpPr/>
          <p:nvPr userDrawn="1"/>
        </p:nvSpPr>
        <p:spPr>
          <a:xfrm>
            <a:off x="0" y="2194939"/>
            <a:ext cx="5665745" cy="12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2" name="Corda 11">
            <a:extLst>
              <a:ext uri="{FF2B5EF4-FFF2-40B4-BE49-F238E27FC236}">
                <a16:creationId xmlns:a16="http://schemas.microsoft.com/office/drawing/2014/main" id="{AFD9B118-C4EC-4B10-8F12-3A278A3DFC58}"/>
              </a:ext>
            </a:extLst>
          </p:cNvPr>
          <p:cNvSpPr/>
          <p:nvPr userDrawn="1"/>
        </p:nvSpPr>
        <p:spPr>
          <a:xfrm rot="5400000" flipV="1">
            <a:off x="4277591" y="2185082"/>
            <a:ext cx="2520000" cy="252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paço Reservado para Título 1">
            <a:extLst>
              <a:ext uri="{FF2B5EF4-FFF2-40B4-BE49-F238E27FC236}">
                <a16:creationId xmlns:a16="http://schemas.microsoft.com/office/drawing/2014/main" id="{59401E24-B938-4061-A6CC-94EA5C501194}"/>
              </a:ext>
            </a:extLst>
          </p:cNvPr>
          <p:cNvSpPr txBox="1">
            <a:spLocks/>
          </p:cNvSpPr>
          <p:nvPr userDrawn="1"/>
        </p:nvSpPr>
        <p:spPr>
          <a:xfrm>
            <a:off x="798285" y="306961"/>
            <a:ext cx="6179189" cy="890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1" kern="12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A6919D-47BE-414F-99C1-11751083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281" y="2289283"/>
            <a:ext cx="5564117" cy="1081308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1A4E8A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60886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634366FE-265F-41E4-8619-00FC2FB058CF}"/>
              </a:ext>
            </a:extLst>
          </p:cNvPr>
          <p:cNvSpPr/>
          <p:nvPr userDrawn="1"/>
        </p:nvSpPr>
        <p:spPr>
          <a:xfrm>
            <a:off x="0" y="0"/>
            <a:ext cx="937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31C498-4779-4C64-9DB5-3DD41EB7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0FE5-E32C-4273-8A77-C8A838B76995}" type="datetimeFigureOut">
              <a:rPr lang="pt-BR" smtClean="0"/>
              <a:t>29/04/2025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E238960-BF6B-4056-AB49-3646540E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8CEE32-DEEE-4446-AB71-402252F45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D4CA-3868-47AA-9E2B-68AE09FFD232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FD5BD9-26DC-461C-BC60-16271749A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281" y="3643627"/>
            <a:ext cx="10502107" cy="2217423"/>
          </a:xfrm>
        </p:spPr>
        <p:txBody>
          <a:bodyPr/>
          <a:lstStyle>
            <a:lvl1pPr marL="2286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627A94A-9B9B-46D2-9788-F53FC5E4DBDE}"/>
              </a:ext>
            </a:extLst>
          </p:cNvPr>
          <p:cNvSpPr/>
          <p:nvPr userDrawn="1"/>
        </p:nvSpPr>
        <p:spPr>
          <a:xfrm>
            <a:off x="0" y="2289283"/>
            <a:ext cx="5774604" cy="126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0" name="Corda 9">
            <a:extLst>
              <a:ext uri="{FF2B5EF4-FFF2-40B4-BE49-F238E27FC236}">
                <a16:creationId xmlns:a16="http://schemas.microsoft.com/office/drawing/2014/main" id="{5CA1CDD6-B2FD-4838-AD6E-A354760A021D}"/>
              </a:ext>
            </a:extLst>
          </p:cNvPr>
          <p:cNvSpPr/>
          <p:nvPr userDrawn="1"/>
        </p:nvSpPr>
        <p:spPr>
          <a:xfrm rot="5400000" flipV="1">
            <a:off x="4386449" y="2279426"/>
            <a:ext cx="2520000" cy="252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63B5C37-DE2F-4618-8AB1-DF7AA4718FAD}"/>
              </a:ext>
            </a:extLst>
          </p:cNvPr>
          <p:cNvSpPr/>
          <p:nvPr userDrawn="1"/>
        </p:nvSpPr>
        <p:spPr>
          <a:xfrm>
            <a:off x="0" y="2194939"/>
            <a:ext cx="5665745" cy="1260000"/>
          </a:xfrm>
          <a:prstGeom prst="rect">
            <a:avLst/>
          </a:prstGeom>
          <a:solidFill>
            <a:srgbClr val="1A4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2" name="Corda 11">
            <a:extLst>
              <a:ext uri="{FF2B5EF4-FFF2-40B4-BE49-F238E27FC236}">
                <a16:creationId xmlns:a16="http://schemas.microsoft.com/office/drawing/2014/main" id="{AFD9B118-C4EC-4B10-8F12-3A278A3DFC58}"/>
              </a:ext>
            </a:extLst>
          </p:cNvPr>
          <p:cNvSpPr/>
          <p:nvPr userDrawn="1"/>
        </p:nvSpPr>
        <p:spPr>
          <a:xfrm rot="5400000" flipV="1">
            <a:off x="4277591" y="2185082"/>
            <a:ext cx="2520000" cy="252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rgbClr val="1A4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paço Reservado para Título 1">
            <a:extLst>
              <a:ext uri="{FF2B5EF4-FFF2-40B4-BE49-F238E27FC236}">
                <a16:creationId xmlns:a16="http://schemas.microsoft.com/office/drawing/2014/main" id="{59401E24-B938-4061-A6CC-94EA5C501194}"/>
              </a:ext>
            </a:extLst>
          </p:cNvPr>
          <p:cNvSpPr txBox="1">
            <a:spLocks/>
          </p:cNvSpPr>
          <p:nvPr userDrawn="1"/>
        </p:nvSpPr>
        <p:spPr>
          <a:xfrm>
            <a:off x="798285" y="306961"/>
            <a:ext cx="6179189" cy="890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1" kern="12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A6919D-47BE-414F-99C1-11751083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281" y="2289283"/>
            <a:ext cx="5564117" cy="1081308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381841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65F8E4-F2AE-4B36-8982-80B4D23C2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28600"/>
            <a:ext cx="6453188" cy="7683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E6ED87B-A3BD-4888-A33C-76B425A8B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84312"/>
            <a:ext cx="6172200" cy="43767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3AD924D-34C6-4274-AA1D-0F323FFD8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84312"/>
            <a:ext cx="4114800" cy="43846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E7E693-694F-4AFB-B1F9-31A697883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0FE5-E32C-4273-8A77-C8A838B76995}" type="datetimeFigureOut">
              <a:rPr lang="pt-BR" smtClean="0"/>
              <a:t>29/04/2025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78B61E-CBA4-45E1-A792-7FA1B6698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BA078F1-AC20-4172-8171-34730113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D4CA-3868-47AA-9E2B-68AE09FFD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355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511E636-518B-4F3A-981F-B75DFFD20743}"/>
              </a:ext>
            </a:extLst>
          </p:cNvPr>
          <p:cNvSpPr/>
          <p:nvPr userDrawn="1"/>
        </p:nvSpPr>
        <p:spPr>
          <a:xfrm>
            <a:off x="0" y="0"/>
            <a:ext cx="8432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34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omente Título">
    <p:bg>
      <p:bgPr>
        <a:solidFill>
          <a:srgbClr val="1045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E743914-F35C-C659-D903-61653FB9A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5D50-1D8D-4E1F-BE29-452354FF52B1}" type="datetime1">
              <a:rPr lang="pt-BR" smtClean="0"/>
              <a:t>29/04/2025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FE8226D-E18F-383F-6D7A-7D2938DEC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E94C896-2ECB-859D-2EEF-2EE978A4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C95F-057D-4179-B0F9-66ECE3D67972}" type="slidenum">
              <a:rPr lang="pt-BR" smtClean="0"/>
              <a:t>‹nº›</a:t>
            </a:fld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A935AC9-E5B7-107E-7DC8-EB1CBAD423EE}"/>
              </a:ext>
            </a:extLst>
          </p:cNvPr>
          <p:cNvGrpSpPr/>
          <p:nvPr userDrawn="1"/>
        </p:nvGrpSpPr>
        <p:grpSpPr>
          <a:xfrm>
            <a:off x="5847322" y="184948"/>
            <a:ext cx="6054324" cy="697979"/>
            <a:chOff x="5847322" y="184948"/>
            <a:chExt cx="6054324" cy="697979"/>
          </a:xfrm>
        </p:grpSpPr>
        <p:pic>
          <p:nvPicPr>
            <p:cNvPr id="11" name="Imagem 10" descr="Logotipo">
              <a:extLst>
                <a:ext uri="{FF2B5EF4-FFF2-40B4-BE49-F238E27FC236}">
                  <a16:creationId xmlns:a16="http://schemas.microsoft.com/office/drawing/2014/main" id="{38DB3ACC-4B5E-C395-F3AC-B8DBEBA38B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52"/>
            <a:stretch/>
          </p:blipFill>
          <p:spPr>
            <a:xfrm>
              <a:off x="5847322" y="215622"/>
              <a:ext cx="1174647" cy="667305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9AA1206F-B032-8FF4-B34F-1675E9D649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246"/>
            <a:stretch/>
          </p:blipFill>
          <p:spPr>
            <a:xfrm>
              <a:off x="9166394" y="247095"/>
              <a:ext cx="1281600" cy="511261"/>
            </a:xfrm>
            <a:prstGeom prst="rect">
              <a:avLst/>
            </a:prstGeom>
          </p:spPr>
        </p:pic>
        <p:pic>
          <p:nvPicPr>
            <p:cNvPr id="19" name="Imagem 18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0A2D1B63-F1A1-12B2-BA4B-591E880DA6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192" y="285745"/>
              <a:ext cx="1639979" cy="472611"/>
            </a:xfrm>
            <a:prstGeom prst="rect">
              <a:avLst/>
            </a:prstGeom>
          </p:spPr>
        </p:pic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D07D4082-F5B6-6FF3-78C1-54305DC5E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522319" y="184948"/>
              <a:ext cx="1379327" cy="676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765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Criança olhando para um objeto">
            <a:extLst>
              <a:ext uri="{FF2B5EF4-FFF2-40B4-BE49-F238E27FC236}">
                <a16:creationId xmlns:a16="http://schemas.microsoft.com/office/drawing/2014/main" id="{CC4C8F1B-741B-4BC1-993A-9E3B203BF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6F75BB3E-B6A1-4219-80D7-D146A8990A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669" y="-850"/>
            <a:ext cx="2459181" cy="2454882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81C24E6E-3B2E-4DBE-A8C9-2293AF3B981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375" y="4062368"/>
            <a:ext cx="2351234" cy="2347124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4101AF8A-1640-4895-ADED-8F202B871D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081" y="758556"/>
            <a:ext cx="1754004" cy="1750938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E78E9AAC-B9D5-4451-BF68-761C46CCED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52" y="1623888"/>
            <a:ext cx="2073877" cy="2070252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F62FF044-9BD4-46FA-BEE0-18DFA1A5215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611" y="1782362"/>
            <a:ext cx="1345691" cy="1343339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4F01A57D-7BAA-4124-BA68-72EA390298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368" y="96773"/>
            <a:ext cx="1754004" cy="1750938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AF5A7D67-712F-499B-A5C5-3AE0EF7C0C7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175" y="3125701"/>
            <a:ext cx="1754004" cy="1750938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8D493D3F-252B-4613-B0C6-C7BC1677B89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874" y="1325862"/>
            <a:ext cx="1068134" cy="1066267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7739A914-1401-41F1-A3FC-EEB9BB2E3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2" y="1913929"/>
            <a:ext cx="3894710" cy="4944071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F5382F2F-43D4-4C30-8518-AA2BB61037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620" y="188757"/>
            <a:ext cx="1068134" cy="1066267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FF9819A1-8109-4547-8C28-6988DE67624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clrChange>
              <a:clrFrom>
                <a:srgbClr val="1A4E8A"/>
              </a:clrFrom>
              <a:clrTo>
                <a:srgbClr val="1A4E8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10" y="721890"/>
            <a:ext cx="3334597" cy="3340478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D8880575-0B5B-4C58-BB01-E4C5CC77BF7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clrChange>
              <a:clrFrom>
                <a:srgbClr val="1A4E8A"/>
              </a:clrFrom>
              <a:clrTo>
                <a:srgbClr val="1A4E8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408" y="448508"/>
            <a:ext cx="855897" cy="857406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4DDF2F37-4B11-4890-9B1A-4153E69D07C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clrChange>
              <a:clrFrom>
                <a:srgbClr val="1A4E8A"/>
              </a:clrFrom>
              <a:clrTo>
                <a:srgbClr val="1A4E8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044" y="555803"/>
            <a:ext cx="855897" cy="857406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ECF5D9A3-039C-43A6-8107-05EBFF5BDB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clrChange>
              <a:clrFrom>
                <a:srgbClr val="1A4E8A"/>
              </a:clrFrom>
              <a:clrTo>
                <a:srgbClr val="1A4E8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186" y="4447936"/>
            <a:ext cx="855897" cy="857406"/>
          </a:xfrm>
          <a:prstGeom prst="rect">
            <a:avLst/>
          </a:prstGeom>
        </p:spPr>
      </p:pic>
      <p:sp>
        <p:nvSpPr>
          <p:cNvPr id="49" name="Retângulo 48">
            <a:extLst>
              <a:ext uri="{FF2B5EF4-FFF2-40B4-BE49-F238E27FC236}">
                <a16:creationId xmlns:a16="http://schemas.microsoft.com/office/drawing/2014/main" id="{E550CE4E-9F51-4C95-A2AB-C81F5EED9A8F}"/>
              </a:ext>
            </a:extLst>
          </p:cNvPr>
          <p:cNvSpPr/>
          <p:nvPr userDrawn="1"/>
        </p:nvSpPr>
        <p:spPr>
          <a:xfrm>
            <a:off x="0" y="5498393"/>
            <a:ext cx="5076104" cy="90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50" name="Corda 49">
            <a:extLst>
              <a:ext uri="{FF2B5EF4-FFF2-40B4-BE49-F238E27FC236}">
                <a16:creationId xmlns:a16="http://schemas.microsoft.com/office/drawing/2014/main" id="{0ED0A64F-B283-481B-B66F-AA1A824C3F75}"/>
              </a:ext>
            </a:extLst>
          </p:cNvPr>
          <p:cNvSpPr/>
          <p:nvPr userDrawn="1"/>
        </p:nvSpPr>
        <p:spPr>
          <a:xfrm rot="16200000">
            <a:off x="4113833" y="4598392"/>
            <a:ext cx="1800000" cy="180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C5AB7EED-FEA0-4D44-81AF-55D7A9B0E665}"/>
              </a:ext>
            </a:extLst>
          </p:cNvPr>
          <p:cNvSpPr/>
          <p:nvPr userDrawn="1"/>
        </p:nvSpPr>
        <p:spPr>
          <a:xfrm>
            <a:off x="14516" y="5404049"/>
            <a:ext cx="4952729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52" name="Corda 51">
            <a:extLst>
              <a:ext uri="{FF2B5EF4-FFF2-40B4-BE49-F238E27FC236}">
                <a16:creationId xmlns:a16="http://schemas.microsoft.com/office/drawing/2014/main" id="{AAC9F0BB-8886-4D54-80D8-F05B0F0C64EE}"/>
              </a:ext>
            </a:extLst>
          </p:cNvPr>
          <p:cNvSpPr/>
          <p:nvPr userDrawn="1"/>
        </p:nvSpPr>
        <p:spPr>
          <a:xfrm rot="16200000">
            <a:off x="4004975" y="4504048"/>
            <a:ext cx="1800000" cy="180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6D454E6C-A56A-4505-8B07-2263703D4CB0}"/>
              </a:ext>
            </a:extLst>
          </p:cNvPr>
          <p:cNvSpPr/>
          <p:nvPr userDrawn="1"/>
        </p:nvSpPr>
        <p:spPr>
          <a:xfrm>
            <a:off x="0" y="5309703"/>
            <a:ext cx="4872902" cy="900000"/>
          </a:xfrm>
          <a:prstGeom prst="rect">
            <a:avLst/>
          </a:prstGeom>
          <a:solidFill>
            <a:srgbClr val="1A4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54" name="Corda 53">
            <a:extLst>
              <a:ext uri="{FF2B5EF4-FFF2-40B4-BE49-F238E27FC236}">
                <a16:creationId xmlns:a16="http://schemas.microsoft.com/office/drawing/2014/main" id="{CD51E945-70A4-40A0-86E9-DF2756F6F77A}"/>
              </a:ext>
            </a:extLst>
          </p:cNvPr>
          <p:cNvSpPr/>
          <p:nvPr userDrawn="1"/>
        </p:nvSpPr>
        <p:spPr>
          <a:xfrm rot="16200000">
            <a:off x="3910631" y="4409702"/>
            <a:ext cx="1800000" cy="180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rgbClr val="1A4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67F622-4497-4A15-B48C-D1AFE77AC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932" y="5429531"/>
            <a:ext cx="5676901" cy="614459"/>
          </a:xfrm>
        </p:spPr>
        <p:txBody>
          <a:bodyPr anchor="b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4767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PU com números binários e plantas">
            <a:extLst>
              <a:ext uri="{FF2B5EF4-FFF2-40B4-BE49-F238E27FC236}">
                <a16:creationId xmlns:a16="http://schemas.microsoft.com/office/drawing/2014/main" id="{913DBCCC-D075-467D-A711-F850E59235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8882743" cy="685800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9FFFF15-A5CF-4BE6-97B6-6CBD737A8F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3" y="-1"/>
            <a:ext cx="12185708" cy="685800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C30AFB7-5FD6-4E07-8993-D827A94BDF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743" y="3608153"/>
            <a:ext cx="2623061" cy="261847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5090D99-C1C7-4FDB-A97C-043B028E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173" y="733425"/>
            <a:ext cx="4140200" cy="1325563"/>
          </a:xfrm>
        </p:spPr>
        <p:txBody>
          <a:bodyPr>
            <a:normAutofit/>
          </a:bodyPr>
          <a:lstStyle>
            <a:lvl1pPr algn="r">
              <a:defRPr sz="3200" i="1">
                <a:solidFill>
                  <a:srgbClr val="1A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6CE01C-B635-4636-A9B1-29271554A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3172" y="2110579"/>
            <a:ext cx="4140201" cy="1565276"/>
          </a:xfrm>
        </p:spPr>
        <p:txBody>
          <a:bodyPr>
            <a:normAutofit/>
          </a:bodyPr>
          <a:lstStyle>
            <a:lvl1pPr algn="r">
              <a:defRPr sz="1800">
                <a:solidFill>
                  <a:schemeClr val="accent2"/>
                </a:solidFill>
              </a:defRPr>
            </a:lvl1pPr>
            <a:lvl2pPr algn="r">
              <a:defRPr sz="1600">
                <a:solidFill>
                  <a:schemeClr val="accent2"/>
                </a:solidFill>
              </a:defRPr>
            </a:lvl2pPr>
            <a:lvl3pPr algn="r">
              <a:defRPr sz="1400">
                <a:solidFill>
                  <a:schemeClr val="accent2"/>
                </a:solidFill>
              </a:defRPr>
            </a:lvl3pPr>
            <a:lvl4pPr algn="r">
              <a:defRPr sz="1200">
                <a:solidFill>
                  <a:schemeClr val="accent2"/>
                </a:solidFill>
              </a:defRPr>
            </a:lvl4pPr>
            <a:lvl5pPr algn="r"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40122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Engrenagens da máquina">
            <a:extLst>
              <a:ext uri="{FF2B5EF4-FFF2-40B4-BE49-F238E27FC236}">
                <a16:creationId xmlns:a16="http://schemas.microsoft.com/office/drawing/2014/main" id="{B4EBEAB4-8B2B-4AFA-A11F-433B39F77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951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9FFFF15-A5CF-4BE6-97B6-6CBD737A8F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3" y="-1"/>
            <a:ext cx="12185708" cy="685800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C30AFB7-5FD6-4E07-8993-D827A94BDF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743" y="3608153"/>
            <a:ext cx="2623061" cy="261847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5090D99-C1C7-4FDB-A97C-043B028E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173" y="733425"/>
            <a:ext cx="4140200" cy="1325563"/>
          </a:xfrm>
        </p:spPr>
        <p:txBody>
          <a:bodyPr>
            <a:normAutofit/>
          </a:bodyPr>
          <a:lstStyle>
            <a:lvl1pPr algn="r">
              <a:defRPr sz="3200" i="1">
                <a:solidFill>
                  <a:srgbClr val="1A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6CE01C-B635-4636-A9B1-29271554A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3172" y="2110579"/>
            <a:ext cx="4140201" cy="1565276"/>
          </a:xfrm>
        </p:spPr>
        <p:txBody>
          <a:bodyPr>
            <a:normAutofit/>
          </a:bodyPr>
          <a:lstStyle>
            <a:lvl1pPr algn="r">
              <a:defRPr sz="1800">
                <a:solidFill>
                  <a:schemeClr val="accent2"/>
                </a:solidFill>
              </a:defRPr>
            </a:lvl1pPr>
            <a:lvl2pPr algn="r">
              <a:defRPr sz="1600">
                <a:solidFill>
                  <a:schemeClr val="accent2"/>
                </a:solidFill>
              </a:defRPr>
            </a:lvl2pPr>
            <a:lvl3pPr algn="r">
              <a:defRPr sz="1400">
                <a:solidFill>
                  <a:schemeClr val="accent2"/>
                </a:solidFill>
              </a:defRPr>
            </a:lvl3pPr>
            <a:lvl4pPr algn="r">
              <a:defRPr sz="1200">
                <a:solidFill>
                  <a:schemeClr val="accent2"/>
                </a:solidFill>
              </a:defRPr>
            </a:lvl4pPr>
            <a:lvl5pPr algn="r"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5162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54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8EDA09A9-65EB-4A2F-BD75-35E726EC2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9503" y="5636375"/>
            <a:ext cx="721290" cy="72000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F84849D-4A2A-455B-9CD1-A3C46922C9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9504" y="3069000"/>
            <a:ext cx="721290" cy="7200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825B0E87-D100-439B-9C2A-40A19941DB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2085" y="1793625"/>
            <a:ext cx="1076129" cy="1080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FF47B97-1BB5-4146-B12C-06E9F2702F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2084" y="4075000"/>
            <a:ext cx="10761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2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D5C454D-6F38-43B5-9E63-EB9CB9DB1A5E}"/>
              </a:ext>
            </a:extLst>
          </p:cNvPr>
          <p:cNvSpPr/>
          <p:nvPr userDrawn="1"/>
        </p:nvSpPr>
        <p:spPr>
          <a:xfrm>
            <a:off x="0" y="0"/>
            <a:ext cx="10439400" cy="6858000"/>
          </a:xfrm>
          <a:prstGeom prst="rect">
            <a:avLst/>
          </a:prstGeom>
          <a:solidFill>
            <a:srgbClr val="1A4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5C8113A-9B24-41AF-AEB2-E966A0B6CF7B}"/>
              </a:ext>
            </a:extLst>
          </p:cNvPr>
          <p:cNvSpPr/>
          <p:nvPr userDrawn="1"/>
        </p:nvSpPr>
        <p:spPr>
          <a:xfrm>
            <a:off x="0" y="392002"/>
            <a:ext cx="7031904" cy="90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3" name="Corda 12">
            <a:extLst>
              <a:ext uri="{FF2B5EF4-FFF2-40B4-BE49-F238E27FC236}">
                <a16:creationId xmlns:a16="http://schemas.microsoft.com/office/drawing/2014/main" id="{FF51CA9C-DDD4-4BF0-A1B7-BBA0E178ABD1}"/>
              </a:ext>
            </a:extLst>
          </p:cNvPr>
          <p:cNvSpPr/>
          <p:nvPr userDrawn="1"/>
        </p:nvSpPr>
        <p:spPr>
          <a:xfrm rot="16200000">
            <a:off x="6069633" y="-507999"/>
            <a:ext cx="1800000" cy="180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47FBC95-6309-4EFE-8F4B-04E0E10BB9A6}"/>
              </a:ext>
            </a:extLst>
          </p:cNvPr>
          <p:cNvSpPr/>
          <p:nvPr userDrawn="1"/>
        </p:nvSpPr>
        <p:spPr>
          <a:xfrm>
            <a:off x="0" y="297658"/>
            <a:ext cx="6923045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5" name="Corda 14">
            <a:extLst>
              <a:ext uri="{FF2B5EF4-FFF2-40B4-BE49-F238E27FC236}">
                <a16:creationId xmlns:a16="http://schemas.microsoft.com/office/drawing/2014/main" id="{07102355-A0D3-456E-A860-62337908074C}"/>
              </a:ext>
            </a:extLst>
          </p:cNvPr>
          <p:cNvSpPr/>
          <p:nvPr userDrawn="1"/>
        </p:nvSpPr>
        <p:spPr>
          <a:xfrm rot="16200000">
            <a:off x="5960775" y="-602343"/>
            <a:ext cx="1800000" cy="180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spaço Reservado para Título 1">
            <a:extLst>
              <a:ext uri="{FF2B5EF4-FFF2-40B4-BE49-F238E27FC236}">
                <a16:creationId xmlns:a16="http://schemas.microsoft.com/office/drawing/2014/main" id="{A974904F-62AE-4BAD-821A-A0732613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5" y="306961"/>
            <a:ext cx="6179189" cy="890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3A8D2F83-FBD2-47D9-8845-47F1609504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3067" y="5091512"/>
            <a:ext cx="1076129" cy="1080000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0CE835E8-C606-4BB4-9874-70BC91ACD9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0485" y="3878255"/>
            <a:ext cx="721290" cy="720000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43B2C745-C3F7-4C8F-8535-3C6D94F3F3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3066" y="2153625"/>
            <a:ext cx="10761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8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47FC37-2477-4762-B9C4-C875B10C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8" y="358774"/>
            <a:ext cx="6729412" cy="61912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F760A0-B51C-4DCC-8799-939B1CEB2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430339"/>
            <a:ext cx="10517188" cy="51276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DE5BF0-26DE-484B-8382-2A4A49135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057400"/>
            <a:ext cx="10517188" cy="4140200"/>
          </a:xfrm>
        </p:spPr>
        <p:txBody>
          <a:bodyPr/>
          <a:lstStyle>
            <a:lvl1pPr marL="2286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buClr>
                <a:schemeClr val="accent2"/>
              </a:buClr>
              <a:buSzPct val="120000"/>
              <a:buFont typeface="Wingdings" panose="05000000000000000000" pitchFamily="2" charset="2"/>
              <a:buChar char="ü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D712A72-4AD4-4421-8A08-97344F616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0FE5-E32C-4273-8A77-C8A838B76995}" type="datetimeFigureOut">
              <a:rPr lang="pt-BR" smtClean="0"/>
              <a:t>29/04/2025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079C840-764F-405F-B300-076962CD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DAE73DE-FE7B-4625-993D-9AB6DBFBA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D4CA-3868-47AA-9E2B-68AE09FFD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35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CCF1D-8BB4-4F51-B50D-BD32CD6E5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FA19BEA-0CB0-49F4-BA09-D828349A8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0FE5-E32C-4273-8A77-C8A838B76995}" type="datetimeFigureOut">
              <a:rPr lang="pt-BR" smtClean="0"/>
              <a:t>29/04/2025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4B0F101-FCF0-4463-82AE-4462BB303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670328F-A829-4CC2-B5BC-85C7C4F6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D4CA-3868-47AA-9E2B-68AE09FFD2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96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2FE1CD-9538-4264-BBC0-564296258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832" y="1411814"/>
            <a:ext cx="10515600" cy="4848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0FC1E8-D4CE-4676-92D8-0C9CD4A20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90FE5-E32C-4273-8A77-C8A838B76995}" type="datetimeFigureOut">
              <a:rPr lang="pt-BR" smtClean="0"/>
              <a:t>29/04/2025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D0AC42-EA49-4A4B-A2CB-3C8E6FF2A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7034D1-C314-41D6-BB77-CA2D32DA8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5D4CA-3868-47AA-9E2B-68AE09FFD232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7F87A8B-F98D-4779-9D9F-95EC51B08F22}"/>
              </a:ext>
            </a:extLst>
          </p:cNvPr>
          <p:cNvSpPr/>
          <p:nvPr userDrawn="1"/>
        </p:nvSpPr>
        <p:spPr>
          <a:xfrm>
            <a:off x="0" y="392002"/>
            <a:ext cx="7031904" cy="90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1" name="Corda 10">
            <a:extLst>
              <a:ext uri="{FF2B5EF4-FFF2-40B4-BE49-F238E27FC236}">
                <a16:creationId xmlns:a16="http://schemas.microsoft.com/office/drawing/2014/main" id="{F1F1ED11-BBDD-49DD-8AAA-DDF08C99CD5E}"/>
              </a:ext>
            </a:extLst>
          </p:cNvPr>
          <p:cNvSpPr/>
          <p:nvPr userDrawn="1"/>
        </p:nvSpPr>
        <p:spPr>
          <a:xfrm rot="16200000">
            <a:off x="6069633" y="-507999"/>
            <a:ext cx="1800000" cy="180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F07F6E6-61A2-4C55-B51E-EA98E22C8BE9}"/>
              </a:ext>
            </a:extLst>
          </p:cNvPr>
          <p:cNvSpPr/>
          <p:nvPr userDrawn="1"/>
        </p:nvSpPr>
        <p:spPr>
          <a:xfrm>
            <a:off x="0" y="297658"/>
            <a:ext cx="6923045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3" name="Corda 12">
            <a:extLst>
              <a:ext uri="{FF2B5EF4-FFF2-40B4-BE49-F238E27FC236}">
                <a16:creationId xmlns:a16="http://schemas.microsoft.com/office/drawing/2014/main" id="{965A341E-C86F-4EE7-8C79-181E0D30ACBA}"/>
              </a:ext>
            </a:extLst>
          </p:cNvPr>
          <p:cNvSpPr/>
          <p:nvPr userDrawn="1"/>
        </p:nvSpPr>
        <p:spPr>
          <a:xfrm rot="16200000">
            <a:off x="5960775" y="-602343"/>
            <a:ext cx="1800000" cy="180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1C43D99-6F42-412E-B46A-3F9CB71EC6E7}"/>
              </a:ext>
            </a:extLst>
          </p:cNvPr>
          <p:cNvSpPr/>
          <p:nvPr userDrawn="1"/>
        </p:nvSpPr>
        <p:spPr>
          <a:xfrm>
            <a:off x="0" y="203312"/>
            <a:ext cx="6828702" cy="900000"/>
          </a:xfrm>
          <a:prstGeom prst="rect">
            <a:avLst/>
          </a:prstGeom>
          <a:solidFill>
            <a:srgbClr val="1A4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5" name="Corda 14">
            <a:extLst>
              <a:ext uri="{FF2B5EF4-FFF2-40B4-BE49-F238E27FC236}">
                <a16:creationId xmlns:a16="http://schemas.microsoft.com/office/drawing/2014/main" id="{BBFC29ED-5803-4B61-9B8D-D840BDCF60BE}"/>
              </a:ext>
            </a:extLst>
          </p:cNvPr>
          <p:cNvSpPr/>
          <p:nvPr userDrawn="1"/>
        </p:nvSpPr>
        <p:spPr>
          <a:xfrm rot="16200000">
            <a:off x="5866431" y="-696689"/>
            <a:ext cx="1800000" cy="1800000"/>
          </a:xfrm>
          <a:prstGeom prst="chord">
            <a:avLst>
              <a:gd name="adj1" fmla="val 5328272"/>
              <a:gd name="adj2" fmla="val 16200000"/>
            </a:avLst>
          </a:prstGeom>
          <a:solidFill>
            <a:srgbClr val="1A4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57EA18D-984B-4019-89F4-04AEA2BC0F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6964" y="136525"/>
            <a:ext cx="1253671" cy="125148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90696B8-43C6-4480-B1A7-56420891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615"/>
            <a:ext cx="6179189" cy="890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66050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52" r:id="rId3"/>
    <p:sldLayoutId id="2147483666" r:id="rId4"/>
    <p:sldLayoutId id="2147483650" r:id="rId5"/>
    <p:sldLayoutId id="2147483671" r:id="rId6"/>
    <p:sldLayoutId id="2147483662" r:id="rId7"/>
    <p:sldLayoutId id="2147483653" r:id="rId8"/>
    <p:sldLayoutId id="2147483654" r:id="rId9"/>
    <p:sldLayoutId id="2147483656" r:id="rId10"/>
    <p:sldLayoutId id="2147483672" r:id="rId11"/>
    <p:sldLayoutId id="2147483657" r:id="rId12"/>
    <p:sldLayoutId id="2147483659" r:id="rId13"/>
    <p:sldLayoutId id="214748367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A4E8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A4E8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A4E8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A4E8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A4E8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TITABOSON@GMAIL.COM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epe.gov.br/pt/publicacoes-dados-abertos/publicacoes/balanco-energetico-nacional-2023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ana/pt-b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B7BD33-8FBC-4646-BA1B-9CB685383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456" y="246744"/>
            <a:ext cx="4136573" cy="3060474"/>
          </a:xfrm>
        </p:spPr>
        <p:txBody>
          <a:bodyPr anchor="ctr">
            <a:normAutofit fontScale="90000"/>
          </a:bodyPr>
          <a:lstStyle/>
          <a:p>
            <a:br>
              <a:rPr lang="pt-BR" sz="1000" b="1" i="0" dirty="0"/>
            </a:br>
            <a:br>
              <a:rPr lang="pt-BR" sz="1000" b="1" i="0" dirty="0"/>
            </a:br>
            <a:br>
              <a:rPr lang="pt-BR" sz="1000" b="1" i="0" dirty="0"/>
            </a:br>
            <a:br>
              <a:rPr lang="pt-BR" b="1" i="0" dirty="0"/>
            </a:br>
            <a:r>
              <a:rPr lang="pt-BR" b="1" i="0" dirty="0"/>
              <a:t> </a:t>
            </a:r>
            <a:r>
              <a:rPr lang="pt-BR" sz="4900" b="1" i="0" dirty="0"/>
              <a:t>Segurança Hídrica e </a:t>
            </a:r>
            <a:br>
              <a:rPr lang="pt-BR" sz="4900" b="1" i="0" dirty="0"/>
            </a:br>
            <a:r>
              <a:rPr lang="pt-BR" sz="4900" b="1" i="0" dirty="0"/>
              <a:t>Energética (Elétrica) no País</a:t>
            </a:r>
            <a:br>
              <a:rPr lang="pt-BR" sz="4900" b="1" i="0" dirty="0"/>
            </a:br>
            <a:endParaRPr lang="pt-BR" sz="4900" b="1" i="0" dirty="0"/>
          </a:p>
        </p:txBody>
      </p:sp>
    </p:spTree>
    <p:extLst>
      <p:ext uri="{BB962C8B-B14F-4D97-AF65-F5344CB8AC3E}">
        <p14:creationId xmlns:p14="http://schemas.microsoft.com/office/powerpoint/2010/main" val="422422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8F5DD-3BC2-46B4-A42D-7AFD814F6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Patrícia Boson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07C07F-0BC7-453A-AD14-899E23FC22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>
                <a:solidFill>
                  <a:schemeClr val="accent1"/>
                </a:solidFill>
                <a:hlinkClick r:id="rId2"/>
              </a:rPr>
              <a:t>TITABOSON@GMAIL.COM</a:t>
            </a:r>
            <a:endParaRPr lang="pt-BR" sz="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pt-BR" sz="2800" dirty="0">
                <a:solidFill>
                  <a:schemeClr val="accent1"/>
                </a:solidFill>
              </a:rPr>
              <a:t>31 991386061</a:t>
            </a:r>
          </a:p>
        </p:txBody>
      </p:sp>
    </p:spTree>
    <p:extLst>
      <p:ext uri="{BB962C8B-B14F-4D97-AF65-F5344CB8AC3E}">
        <p14:creationId xmlns:p14="http://schemas.microsoft.com/office/powerpoint/2010/main" val="134620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4C37F1-2771-41F4-8903-4DC307079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914" y="212615"/>
            <a:ext cx="6088475" cy="890696"/>
          </a:xfrm>
        </p:spPr>
        <p:txBody>
          <a:bodyPr>
            <a:normAutofit/>
          </a:bodyPr>
          <a:lstStyle/>
          <a:p>
            <a:r>
              <a:rPr lang="pt-BR" sz="3600" b="1" i="0" dirty="0"/>
              <a:t>Segurança Hídrica - Conceito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C7CDB54-183A-9DD6-02F0-53E1E54CA4F7}"/>
              </a:ext>
            </a:extLst>
          </p:cNvPr>
          <p:cNvSpPr txBox="1"/>
          <p:nvPr/>
        </p:nvSpPr>
        <p:spPr>
          <a:xfrm>
            <a:off x="0" y="987197"/>
            <a:ext cx="11516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02CB83F-2028-370B-83B8-A7718BF6FE6A}"/>
              </a:ext>
            </a:extLst>
          </p:cNvPr>
          <p:cNvSpPr txBox="1"/>
          <p:nvPr/>
        </p:nvSpPr>
        <p:spPr>
          <a:xfrm>
            <a:off x="663879" y="1749642"/>
            <a:ext cx="58385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O conceito considera 4 dimensões: Econômica/Humana/Ecossistêmica</a:t>
            </a:r>
          </a:p>
          <a:p>
            <a:r>
              <a:rPr lang="pt-BR" sz="2800" dirty="0"/>
              <a:t>e Resiliência </a:t>
            </a:r>
          </a:p>
          <a:p>
            <a:endParaRPr lang="pt-BR" sz="2800" dirty="0"/>
          </a:p>
          <a:p>
            <a:r>
              <a:rPr lang="pt-BR" sz="2800" dirty="0"/>
              <a:t>Dimensões balizadoras para a gestão da água, no sentido de garantir equidade ao acesso, preservação do recurso natural e a prevenção e mitigação de impactos oriundos de crises e desastres ambientais</a:t>
            </a:r>
            <a:r>
              <a:rPr lang="pt-BR" sz="2000" dirty="0"/>
              <a:t>.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EA76FF8-79B3-5D6E-7B6C-C8510BE753BE}"/>
              </a:ext>
            </a:extLst>
          </p:cNvPr>
          <p:cNvSpPr txBox="1"/>
          <p:nvPr/>
        </p:nvSpPr>
        <p:spPr>
          <a:xfrm>
            <a:off x="10377401" y="6129176"/>
            <a:ext cx="1814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  <a:p>
            <a:r>
              <a:rPr lang="pt-BR" dirty="0"/>
              <a:t>ÁGUA DE MENOS</a:t>
            </a:r>
          </a:p>
        </p:txBody>
      </p:sp>
      <p:pic>
        <p:nvPicPr>
          <p:cNvPr id="6" name="Imagem 5" descr="Resultado de imagem para IMAGEM DA CHEIA DO RIO DOCE DE 2018">
            <a:extLst>
              <a:ext uri="{FF2B5EF4-FFF2-40B4-BE49-F238E27FC236}">
                <a16:creationId xmlns:a16="http://schemas.microsoft.com/office/drawing/2014/main" id="{57DA9540-2AFF-8766-DA0B-F3A02C272D1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57" y="1502678"/>
            <a:ext cx="2989943" cy="20936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539F22B-1871-7DF2-31EE-22E166EFF262}"/>
              </a:ext>
            </a:extLst>
          </p:cNvPr>
          <p:cNvSpPr txBox="1"/>
          <p:nvPr/>
        </p:nvSpPr>
        <p:spPr>
          <a:xfrm>
            <a:off x="10157424" y="3596332"/>
            <a:ext cx="1538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ÁGUA DEMAIS</a:t>
            </a:r>
          </a:p>
          <a:p>
            <a:endParaRPr lang="pt-B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32505DB-1FE1-6249-CCC2-791566D2E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86" y="4358688"/>
            <a:ext cx="2771915" cy="209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560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4C37F1-2771-41F4-8903-4DC307079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64" y="346654"/>
            <a:ext cx="6179189" cy="890696"/>
          </a:xfrm>
        </p:spPr>
        <p:txBody>
          <a:bodyPr>
            <a:noAutofit/>
          </a:bodyPr>
          <a:lstStyle/>
          <a:p>
            <a:r>
              <a:rPr lang="pt-BR" sz="3200" b="1" i="0" dirty="0"/>
              <a:t>Segurança Energética (Elétrica)</a:t>
            </a:r>
            <a:br>
              <a:rPr lang="pt-BR" sz="3200" b="1" i="0" dirty="0"/>
            </a:br>
            <a:endParaRPr lang="pt-BR" sz="3200" b="1" i="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AD90CA6-BFC8-AD19-45E1-BEF679719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64" y="1490489"/>
            <a:ext cx="4715436" cy="4689822"/>
          </a:xfrm>
          <a:prstGeom prst="rect">
            <a:avLst/>
          </a:prstGeom>
        </p:spPr>
      </p:pic>
      <p:pic>
        <p:nvPicPr>
          <p:cNvPr id="1026" name="Picture 2" descr="Gráfico dos percentuais das fontes: hidráulica 68,1% gás natural 9,1% biomassa 8,2% solar e eólica 5,4%">
            <a:extLst>
              <a:ext uri="{FF2B5EF4-FFF2-40B4-BE49-F238E27FC236}">
                <a16:creationId xmlns:a16="http://schemas.microsoft.com/office/drawing/2014/main" id="{6DA1DFF1-66DA-6F8F-E8E8-FF6C7D975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875" y="1751746"/>
            <a:ext cx="6319382" cy="442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EEE9BDE-2312-7734-64B1-491E12F4EA54}"/>
              </a:ext>
            </a:extLst>
          </p:cNvPr>
          <p:cNvSpPr txBox="1"/>
          <p:nvPr/>
        </p:nvSpPr>
        <p:spPr>
          <a:xfrm>
            <a:off x="3048000" y="2962049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21E1F"/>
                </a:solidFill>
                <a:latin typeface="Frutiger LT Pro"/>
              </a:rPr>
              <a:t>Fonte: Aneel 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25C1D3A-AB32-C383-9910-040659BC18D3}"/>
              </a:ext>
            </a:extLst>
          </p:cNvPr>
          <p:cNvSpPr txBox="1"/>
          <p:nvPr/>
        </p:nvSpPr>
        <p:spPr>
          <a:xfrm>
            <a:off x="770964" y="6306232"/>
            <a:ext cx="142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i="0" u="none" strike="noStrike" baseline="0" dirty="0">
                <a:solidFill>
                  <a:srgbClr val="221E1F"/>
                </a:solidFill>
                <a:latin typeface="Frutiger LT Pro"/>
              </a:rPr>
              <a:t>Fonte: Aneel 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74A1F10-046F-D439-FB71-D941FC9FA9D2}"/>
              </a:ext>
            </a:extLst>
          </p:cNvPr>
          <p:cNvSpPr txBox="1"/>
          <p:nvPr/>
        </p:nvSpPr>
        <p:spPr>
          <a:xfrm>
            <a:off x="7743426" y="6233215"/>
            <a:ext cx="3677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0" u="none" strike="noStrike" dirty="0">
                <a:solidFill>
                  <a:srgbClr val="337AB7"/>
                </a:solidFill>
                <a:effectLst/>
                <a:latin typeface="tahoma" panose="020B0604030504040204" pitchFamily="34" charset="0"/>
                <a:hlinkClick r:id="rId5" tooltip="Balanço Energético Nacional"/>
              </a:rPr>
              <a:t>Matriz Elétrica Brasileira 2023</a:t>
            </a:r>
            <a:endParaRPr lang="pt-BR" dirty="0"/>
          </a:p>
          <a:p>
            <a:r>
              <a:rPr lang="pt-BR" dirty="0"/>
              <a:t>Fonte: EPE</a:t>
            </a:r>
          </a:p>
        </p:txBody>
      </p:sp>
    </p:spTree>
    <p:extLst>
      <p:ext uri="{BB962C8B-B14F-4D97-AF65-F5344CB8AC3E}">
        <p14:creationId xmlns:p14="http://schemas.microsoft.com/office/powerpoint/2010/main" val="4222315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E203848-9A3C-C244-C7BE-D80FA384B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D8DD3F3-81C2-C7BF-79D1-F7287D5D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8FC95F-057D-4179-B0F9-66ECE3D67972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3348CF3-28C6-71A9-8AEE-344410759623}"/>
              </a:ext>
            </a:extLst>
          </p:cNvPr>
          <p:cNvSpPr txBox="1"/>
          <p:nvPr/>
        </p:nvSpPr>
        <p:spPr>
          <a:xfrm>
            <a:off x="548275" y="1846522"/>
            <a:ext cx="2291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Nexo Jornal, outubro/2017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2B6653D-FF7E-6905-D7D9-1D913BA60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33" y="1300220"/>
            <a:ext cx="3660535" cy="53851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AFDFED1-DDBE-9E42-1A47-EE13E6572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4" y="2275253"/>
            <a:ext cx="4607355" cy="76838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789B787-0909-0EC9-BF4F-9119F18AAE9A}"/>
              </a:ext>
            </a:extLst>
          </p:cNvPr>
          <p:cNvSpPr txBox="1"/>
          <p:nvPr/>
        </p:nvSpPr>
        <p:spPr>
          <a:xfrm>
            <a:off x="434822" y="3088014"/>
            <a:ext cx="2291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Brasil de Fato, junho/2021</a:t>
            </a:r>
          </a:p>
        </p:txBody>
      </p:sp>
      <p:sp>
        <p:nvSpPr>
          <p:cNvPr id="4" name="Título 10">
            <a:extLst>
              <a:ext uri="{FF2B5EF4-FFF2-40B4-BE49-F238E27FC236}">
                <a16:creationId xmlns:a16="http://schemas.microsoft.com/office/drawing/2014/main" id="{2AC81013-2AE2-27AA-0144-EF1768167E25}"/>
              </a:ext>
            </a:extLst>
          </p:cNvPr>
          <p:cNvSpPr txBox="1">
            <a:spLocks/>
          </p:cNvSpPr>
          <p:nvPr/>
        </p:nvSpPr>
        <p:spPr>
          <a:xfrm>
            <a:off x="537543" y="514934"/>
            <a:ext cx="3977121" cy="919913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600" b="1" dirty="0">
                <a:solidFill>
                  <a:srgbClr val="87C65F"/>
                </a:solidFill>
                <a:cs typeface="Arial" panose="020B0604020202020204" pitchFamily="34" charset="0"/>
              </a:rPr>
              <a:t>CENÁRIO</a:t>
            </a:r>
            <a:br>
              <a:rPr lang="pt-BR" sz="4600" b="1" dirty="0">
                <a:solidFill>
                  <a:srgbClr val="87C65F"/>
                </a:solidFill>
                <a:cs typeface="Arial" panose="020B0604020202020204" pitchFamily="34" charset="0"/>
              </a:rPr>
            </a:br>
            <a:endParaRPr lang="pt-BR" sz="4600" b="1" dirty="0">
              <a:solidFill>
                <a:srgbClr val="87C65F"/>
              </a:solidFill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C6C325C-13BD-60BF-06B9-584F65067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33" y="3523928"/>
            <a:ext cx="3083381" cy="114376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B7A7185-E34A-B064-A792-DA044999C5D2}"/>
              </a:ext>
            </a:extLst>
          </p:cNvPr>
          <p:cNvSpPr txBox="1"/>
          <p:nvPr/>
        </p:nvSpPr>
        <p:spPr>
          <a:xfrm>
            <a:off x="277633" y="4711458"/>
            <a:ext cx="2850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Jornal da Unesp, outubro/2021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F5CF3A2-6811-EF30-33E3-11D360915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372" y="1281304"/>
            <a:ext cx="4037483" cy="90354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F6E2E57-A9E4-3F86-4AD3-0F7A32186D8D}"/>
              </a:ext>
            </a:extLst>
          </p:cNvPr>
          <p:cNvSpPr txBox="1"/>
          <p:nvPr/>
        </p:nvSpPr>
        <p:spPr>
          <a:xfrm>
            <a:off x="6403306" y="2184852"/>
            <a:ext cx="2132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DW, dezembro/2021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1376D77-59B4-A77D-F81D-6DCF355CF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4036" y="2744518"/>
            <a:ext cx="4853343" cy="65165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055408B-5A99-0695-618E-795E1183AB28}"/>
              </a:ext>
            </a:extLst>
          </p:cNvPr>
          <p:cNvSpPr txBox="1"/>
          <p:nvPr/>
        </p:nvSpPr>
        <p:spPr>
          <a:xfrm>
            <a:off x="5327372" y="3461824"/>
            <a:ext cx="2989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Brasil de Fato, dezembro/2023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375885F-C1B2-4524-2B7A-6734F41AD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03" y="5147989"/>
            <a:ext cx="5614626" cy="79597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BC29180-BC07-AFBE-3AED-02E1AE8B0E33}"/>
              </a:ext>
            </a:extLst>
          </p:cNvPr>
          <p:cNvSpPr txBox="1"/>
          <p:nvPr/>
        </p:nvSpPr>
        <p:spPr>
          <a:xfrm>
            <a:off x="322639" y="5943965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Brasil de Fato, outubro/2023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90D59E0-2724-9EFF-FC84-405F36B7AB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3972" y="4607886"/>
            <a:ext cx="3153255" cy="1643856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40E127C-7930-6E30-BA0F-D35B28E198FD}"/>
              </a:ext>
            </a:extLst>
          </p:cNvPr>
          <p:cNvSpPr txBox="1"/>
          <p:nvPr/>
        </p:nvSpPr>
        <p:spPr>
          <a:xfrm>
            <a:off x="7164803" y="6413698"/>
            <a:ext cx="388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Folha de São Paulo, março/2025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ADA2CE4-FF06-DA2A-781B-4180341122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7849" y="1348072"/>
            <a:ext cx="1695888" cy="2289114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F8B01A28-135F-393A-7365-552D7E33879B}"/>
              </a:ext>
            </a:extLst>
          </p:cNvPr>
          <p:cNvSpPr txBox="1"/>
          <p:nvPr/>
        </p:nvSpPr>
        <p:spPr>
          <a:xfrm>
            <a:off x="10087379" y="3813830"/>
            <a:ext cx="2182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O Globo, fevereiro/2024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F5BE1-4978-6252-708B-C61D6753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725" y="22046"/>
            <a:ext cx="1041464" cy="10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80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E3CDDD-BCC0-B684-1E23-B9FB8EDCA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0">
            <a:extLst>
              <a:ext uri="{FF2B5EF4-FFF2-40B4-BE49-F238E27FC236}">
                <a16:creationId xmlns:a16="http://schemas.microsoft.com/office/drawing/2014/main" id="{F9079C64-14D2-1B8B-C339-39EE943071EB}"/>
              </a:ext>
            </a:extLst>
          </p:cNvPr>
          <p:cNvSpPr txBox="1">
            <a:spLocks/>
          </p:cNvSpPr>
          <p:nvPr/>
        </p:nvSpPr>
        <p:spPr>
          <a:xfrm>
            <a:off x="391796" y="143597"/>
            <a:ext cx="3977121" cy="919913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300" b="1" dirty="0">
                <a:solidFill>
                  <a:srgbClr val="87C65F"/>
                </a:solidFill>
                <a:cs typeface="Arial" panose="020B0604020202020204" pitchFamily="34" charset="0"/>
              </a:rPr>
              <a:t>CENÁRIO</a:t>
            </a:r>
            <a:br>
              <a:rPr lang="pt-BR" sz="4600" b="1" dirty="0">
                <a:solidFill>
                  <a:srgbClr val="87C65F"/>
                </a:solidFill>
                <a:cs typeface="Arial" panose="020B0604020202020204" pitchFamily="34" charset="0"/>
              </a:rPr>
            </a:br>
            <a:endParaRPr lang="pt-BR" sz="4600" b="1" dirty="0">
              <a:solidFill>
                <a:srgbClr val="87C65F"/>
              </a:solidFill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4731D79-00B3-48C6-8F46-DEB34F2EE6ED}"/>
              </a:ext>
            </a:extLst>
          </p:cNvPr>
          <p:cNvSpPr txBox="1"/>
          <p:nvPr/>
        </p:nvSpPr>
        <p:spPr>
          <a:xfrm>
            <a:off x="733011" y="5671948"/>
            <a:ext cx="3294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Fonte: 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Agência Nacional de Águas e Saneamento Básico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 • Mapa atualizado em fevereiro de 2022.</a:t>
            </a:r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6" name="Imagem 5" descr="Mapa&#10;&#10;O conteúdo gerado por IA pode estar incorreto.">
            <a:extLst>
              <a:ext uri="{FF2B5EF4-FFF2-40B4-BE49-F238E27FC236}">
                <a16:creationId xmlns:a16="http://schemas.microsoft.com/office/drawing/2014/main" id="{FC5657C0-36B0-5E51-B29E-26E54FC9D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71" y="1199920"/>
            <a:ext cx="4104072" cy="4274513"/>
          </a:xfrm>
          <a:prstGeom prst="rect">
            <a:avLst/>
          </a:prstGeom>
        </p:spPr>
      </p:pic>
      <p:pic>
        <p:nvPicPr>
          <p:cNvPr id="10" name="Imagem 9" descr="Mapa&#10;&#10;O conteúdo gerado por IA pode estar incorreto.">
            <a:extLst>
              <a:ext uri="{FF2B5EF4-FFF2-40B4-BE49-F238E27FC236}">
                <a16:creationId xmlns:a16="http://schemas.microsoft.com/office/drawing/2014/main" id="{94509DCA-5D2A-CE5B-6FEE-6BDD7DE7F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199920"/>
            <a:ext cx="4976191" cy="427451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20EB8C9-9506-4D9F-A842-A55F331F3BB2}"/>
              </a:ext>
            </a:extLst>
          </p:cNvPr>
          <p:cNvSpPr txBox="1"/>
          <p:nvPr/>
        </p:nvSpPr>
        <p:spPr>
          <a:xfrm>
            <a:off x="6649278" y="5669920"/>
            <a:ext cx="4283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Source Sans Pro" panose="020B0503030403020204" pitchFamily="34" charset="0"/>
              </a:rPr>
              <a:t>Áreas prioritárias para ações voltadas à garantia de suprimento por fontes superficiais - </a:t>
            </a:r>
            <a:r>
              <a:rPr lang="pt-BR" sz="1400" u="sng" dirty="0">
                <a:solidFill>
                  <a:schemeClr val="bg1"/>
                </a:solidFill>
                <a:latin typeface="Source Sans Pro" panose="020B0503030403020204" pitchFamily="34" charset="0"/>
              </a:rPr>
              <a:t>Relatório 3A do PMSH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26799AA-5612-E591-4F2C-AE3151313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725" y="22046"/>
            <a:ext cx="1041464" cy="10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526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70B0270-2E21-878D-EB64-A57CC59BC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0">
            <a:extLst>
              <a:ext uri="{FF2B5EF4-FFF2-40B4-BE49-F238E27FC236}">
                <a16:creationId xmlns:a16="http://schemas.microsoft.com/office/drawing/2014/main" id="{5CA95DC1-B0FB-D3B3-8F67-CFF1E3132C6C}"/>
              </a:ext>
            </a:extLst>
          </p:cNvPr>
          <p:cNvSpPr txBox="1">
            <a:spLocks/>
          </p:cNvSpPr>
          <p:nvPr/>
        </p:nvSpPr>
        <p:spPr>
          <a:xfrm>
            <a:off x="399023" y="413857"/>
            <a:ext cx="2205657" cy="919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87C65F"/>
                </a:solidFill>
                <a:cs typeface="Arial" panose="020B0604020202020204" pitchFamily="34" charset="0"/>
              </a:rPr>
              <a:t>CENÁRIO</a:t>
            </a:r>
            <a:br>
              <a:rPr lang="pt-BR" sz="4000" b="1" dirty="0">
                <a:solidFill>
                  <a:srgbClr val="87C65F"/>
                </a:solidFill>
                <a:cs typeface="Arial" panose="020B0604020202020204" pitchFamily="34" charset="0"/>
              </a:rPr>
            </a:br>
            <a:endParaRPr lang="pt-BR" sz="4000" b="1" dirty="0">
              <a:solidFill>
                <a:srgbClr val="87C65F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C7A0DF6-ED80-B223-E06F-6446B896D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725" y="22046"/>
            <a:ext cx="1041464" cy="10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B7F47A6-3962-8067-8BD3-FA70AE13D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57" y="514934"/>
            <a:ext cx="7634514" cy="133135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3CDCEFE-DEE2-5959-CB2D-8E3FC44E9BCA}"/>
              </a:ext>
            </a:extLst>
          </p:cNvPr>
          <p:cNvSpPr txBox="1"/>
          <p:nvPr/>
        </p:nvSpPr>
        <p:spPr>
          <a:xfrm>
            <a:off x="1312723" y="1870074"/>
            <a:ext cx="2944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Estado de Minas – 29 de abril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299FEA2-4B78-E012-7000-D7A657625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2" y="2240799"/>
            <a:ext cx="9318172" cy="253860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9D4FEF9-3EE9-C0C2-E072-333C22C8B60D}"/>
              </a:ext>
            </a:extLst>
          </p:cNvPr>
          <p:cNvSpPr txBox="1"/>
          <p:nvPr/>
        </p:nvSpPr>
        <p:spPr>
          <a:xfrm>
            <a:off x="9944590" y="3059668"/>
            <a:ext cx="212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Comunicado ANEEL  </a:t>
            </a:r>
          </a:p>
        </p:txBody>
      </p:sp>
      <p:pic>
        <p:nvPicPr>
          <p:cNvPr id="15" name="Imagem 14" descr="Texto&#10;&#10;O conteúdo gerado por IA pode estar incorreto.">
            <a:extLst>
              <a:ext uri="{FF2B5EF4-FFF2-40B4-BE49-F238E27FC236}">
                <a16:creationId xmlns:a16="http://schemas.microsoft.com/office/drawing/2014/main" id="{6E69A17B-2FB8-C954-AA3A-1B6AE98A7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2" y="5091112"/>
            <a:ext cx="8766629" cy="154874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B2E2F85-8E38-1B9C-6227-FEE3F6AC4795}"/>
              </a:ext>
            </a:extLst>
          </p:cNvPr>
          <p:cNvSpPr txBox="1"/>
          <p:nvPr/>
        </p:nvSpPr>
        <p:spPr>
          <a:xfrm>
            <a:off x="9374961" y="6343066"/>
            <a:ext cx="281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Sergio Pataca – EM 29/04</a:t>
            </a:r>
          </a:p>
        </p:txBody>
      </p:sp>
    </p:spTree>
    <p:extLst>
      <p:ext uri="{BB962C8B-B14F-4D97-AF65-F5344CB8AC3E}">
        <p14:creationId xmlns:p14="http://schemas.microsoft.com/office/powerpoint/2010/main" val="304896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BB807-B670-E6D1-B892-5FEC75A96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1DF94-A649-7814-0A0A-42A2B1B5E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171" y="188686"/>
            <a:ext cx="4775200" cy="3759199"/>
          </a:xfrm>
        </p:spPr>
        <p:txBody>
          <a:bodyPr anchor="ctr">
            <a:normAutofit fontScale="90000"/>
          </a:bodyPr>
          <a:lstStyle/>
          <a:p>
            <a:pPr algn="ctr"/>
            <a:br>
              <a:rPr lang="pt-BR" sz="1000" b="1" i="0" dirty="0"/>
            </a:br>
            <a:br>
              <a:rPr lang="pt-BR" sz="1000" b="1" i="0" dirty="0"/>
            </a:br>
            <a:r>
              <a:rPr lang="pt-BR" b="1" i="0" dirty="0"/>
              <a:t> SEGURANÇA HÍDRICA</a:t>
            </a:r>
            <a:br>
              <a:rPr lang="pt-BR" b="1" i="0" dirty="0"/>
            </a:br>
            <a:br>
              <a:rPr lang="pt-BR" b="1" i="0" dirty="0"/>
            </a:br>
            <a:r>
              <a:rPr lang="pt-BR" b="1" i="0" dirty="0"/>
              <a:t>=</a:t>
            </a:r>
            <a:br>
              <a:rPr lang="pt-BR" b="1" i="0" dirty="0"/>
            </a:br>
            <a:br>
              <a:rPr lang="pt-BR" b="1" i="0" dirty="0"/>
            </a:br>
            <a:r>
              <a:rPr lang="pt-BR" b="1" i="0" dirty="0"/>
              <a:t>SEGURANAÇA ENERGÉTICA</a:t>
            </a:r>
            <a:br>
              <a:rPr lang="pt-BR" b="1" i="0" dirty="0"/>
            </a:br>
            <a:br>
              <a:rPr lang="pt-BR" b="1" i="0" dirty="0"/>
            </a:br>
            <a:endParaRPr lang="pt-BR" b="1" i="0" dirty="0"/>
          </a:p>
        </p:txBody>
      </p:sp>
    </p:spTree>
    <p:extLst>
      <p:ext uri="{BB962C8B-B14F-4D97-AF65-F5344CB8AC3E}">
        <p14:creationId xmlns:p14="http://schemas.microsoft.com/office/powerpoint/2010/main" val="469114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0ED1DCD-0BD1-3B98-8EE4-2D9644583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0">
            <a:extLst>
              <a:ext uri="{FF2B5EF4-FFF2-40B4-BE49-F238E27FC236}">
                <a16:creationId xmlns:a16="http://schemas.microsoft.com/office/drawing/2014/main" id="{B68E4690-D46E-0888-C3D4-F76585241FEE}"/>
              </a:ext>
            </a:extLst>
          </p:cNvPr>
          <p:cNvSpPr txBox="1">
            <a:spLocks/>
          </p:cNvSpPr>
          <p:nvPr/>
        </p:nvSpPr>
        <p:spPr>
          <a:xfrm>
            <a:off x="537543" y="514934"/>
            <a:ext cx="3977121" cy="919913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600" b="1" dirty="0">
                <a:solidFill>
                  <a:srgbClr val="87C65F"/>
                </a:solidFill>
                <a:cs typeface="Arial" panose="020B0604020202020204" pitchFamily="34" charset="0"/>
              </a:rPr>
              <a:t>CENÁRIO</a:t>
            </a:r>
            <a:br>
              <a:rPr lang="pt-BR" sz="4600" b="1" dirty="0">
                <a:solidFill>
                  <a:srgbClr val="87C65F"/>
                </a:solidFill>
                <a:cs typeface="Arial" panose="020B0604020202020204" pitchFamily="34" charset="0"/>
              </a:rPr>
            </a:br>
            <a:endParaRPr lang="pt-BR" sz="4600" b="1" dirty="0">
              <a:solidFill>
                <a:srgbClr val="87C65F"/>
              </a:solidFill>
              <a:cs typeface="Arial" panose="020B0604020202020204" pitchFamily="34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447D3075-C8FC-5A83-77C4-8E295425B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53" y="1546697"/>
            <a:ext cx="1844200" cy="1882303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D3908D83-6DB9-7D1C-6F49-FF7DD444D4C4}"/>
              </a:ext>
            </a:extLst>
          </p:cNvPr>
          <p:cNvSpPr txBox="1"/>
          <p:nvPr/>
        </p:nvSpPr>
        <p:spPr>
          <a:xfrm>
            <a:off x="966653" y="3727262"/>
            <a:ext cx="2215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O Globo, fevereiro/2024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D7006945-1FB9-61AB-760E-8042A0292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451" y="1196673"/>
            <a:ext cx="7081896" cy="169186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EC602114-0ACE-4A8B-342F-0B02B059AB20}"/>
              </a:ext>
            </a:extLst>
          </p:cNvPr>
          <p:cNvSpPr txBox="1"/>
          <p:nvPr/>
        </p:nvSpPr>
        <p:spPr>
          <a:xfrm>
            <a:off x="4372635" y="3014865"/>
            <a:ext cx="4237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Confederação Nacional de Municípios, maio/2024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D26E1C-9257-65B0-46F1-82FB1B645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05" y="4441710"/>
            <a:ext cx="3733260" cy="1447925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580BA216-F544-B0E7-B1D1-4A4A97B69047}"/>
              </a:ext>
            </a:extLst>
          </p:cNvPr>
          <p:cNvSpPr txBox="1"/>
          <p:nvPr/>
        </p:nvSpPr>
        <p:spPr>
          <a:xfrm>
            <a:off x="1186695" y="5969104"/>
            <a:ext cx="3451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Central de Notícias Uninter, maio/2024</a:t>
            </a:r>
          </a:p>
        </p:txBody>
      </p:sp>
      <p:pic>
        <p:nvPicPr>
          <p:cNvPr id="27" name="Imagem 26" descr="Interface gráfica do usuário, Texto, Aplicativ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B5A00463-04EB-FD5F-E684-DB8780D8C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86" y="4441710"/>
            <a:ext cx="3451805" cy="224238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C098918-72EC-9A47-A650-49828DA77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617" y="3457237"/>
            <a:ext cx="5095637" cy="69219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7496B40-DB40-30E7-7391-E1E6D53B2AAE}"/>
              </a:ext>
            </a:extLst>
          </p:cNvPr>
          <p:cNvSpPr txBox="1"/>
          <p:nvPr/>
        </p:nvSpPr>
        <p:spPr>
          <a:xfrm>
            <a:off x="5193148" y="4232281"/>
            <a:ext cx="2596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Brasil de Fato, outubro/2023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5A0F5A4-AA66-58E2-5D95-EBA8E517E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725" y="22046"/>
            <a:ext cx="1041464" cy="10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005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84A0E1-540C-AB49-1AD7-F2DB08C24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468B03-B0D1-49F5-AC2F-D58CF89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10" y="265021"/>
            <a:ext cx="11597547" cy="6469607"/>
          </a:xfrm>
          <a:effectLst>
            <a:glow rad="12700">
              <a:schemeClr val="accent1">
                <a:alpha val="40000"/>
              </a:schemeClr>
            </a:glow>
            <a:outerShdw blurRad="25400" dist="50800" dir="5400000" algn="ctr" rotWithShape="0">
              <a:srgbClr val="000000">
                <a:alpha val="43137"/>
              </a:srgbClr>
            </a:outerShdw>
          </a:effectLst>
        </p:spPr>
        <p:txBody>
          <a:bodyPr anchor="ctr">
            <a:normAutofit fontScale="90000"/>
          </a:bodyPr>
          <a:lstStyle/>
          <a:p>
            <a:pPr algn="ctr"/>
            <a:br>
              <a:rPr lang="pt-BR" sz="1000" b="1" i="0" dirty="0"/>
            </a:br>
            <a:br>
              <a:rPr lang="pt-BR" sz="1000" b="1" i="0" dirty="0"/>
            </a:br>
            <a:br>
              <a:rPr lang="pt-BR" sz="1000" b="1" i="0" dirty="0"/>
            </a:br>
            <a:br>
              <a:rPr lang="pt-BR" b="1" i="0" dirty="0"/>
            </a:br>
            <a: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SEGURANÇA HÍDRICA SE DÁ APENAS COM A  </a:t>
            </a:r>
            <a:r>
              <a:rPr lang="pt-BR" sz="44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GESTÃO EFICIENTE DOS  RECURSOS HÍDRICOS </a:t>
            </a:r>
            <a:b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SEGURANÇA HIDRICA É TAMBÉM </a:t>
            </a:r>
            <a:b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SEGURANÇA ALIMENTAR  </a:t>
            </a:r>
            <a:b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SEGURANÇA ECONÔMICA</a:t>
            </a:r>
            <a:b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SEGURANÇA HÍDRICA </a:t>
            </a:r>
            <a:b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</a:t>
            </a:r>
            <a:b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53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SEGURANÇA NACIONA</a:t>
            </a:r>
            <a:r>
              <a:rPr lang="pt-BR" sz="49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t-BR" sz="3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22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220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8791661-6C84-7180-CB4C-A4C5615E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496" y="1364344"/>
            <a:ext cx="1798504" cy="183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1081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300</Words>
  <Application>Microsoft Office PowerPoint</Application>
  <PresentationFormat>Widescreen</PresentationFormat>
  <Paragraphs>48</Paragraphs>
  <Slides>10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8" baseType="lpstr">
      <vt:lpstr>Arial</vt:lpstr>
      <vt:lpstr>Calibri</vt:lpstr>
      <vt:lpstr>Frutiger LT Pro</vt:lpstr>
      <vt:lpstr>Source Sans Pro</vt:lpstr>
      <vt:lpstr>tahoma</vt:lpstr>
      <vt:lpstr>Times New Roman</vt:lpstr>
      <vt:lpstr>Wingdings</vt:lpstr>
      <vt:lpstr>Tema do Office</vt:lpstr>
      <vt:lpstr>     Segurança Hídrica e  Energética (Elétrica) no País </vt:lpstr>
      <vt:lpstr>Segurança Hídrica - Conceito</vt:lpstr>
      <vt:lpstr>Segurança Energética (Elétrica) </vt:lpstr>
      <vt:lpstr>Apresentação do PowerPoint</vt:lpstr>
      <vt:lpstr>Apresentação do PowerPoint</vt:lpstr>
      <vt:lpstr>Apresentação do PowerPoint</vt:lpstr>
      <vt:lpstr>   SEGURANÇA HÍDRICA  =  SEGURANAÇA ENERGÉTICA  </vt:lpstr>
      <vt:lpstr>Apresentação do PowerPoint</vt:lpstr>
      <vt:lpstr>    SEGURANÇA HÍDRICA SE DÁ APENAS COM A  GESTÃO EFICIENTE DOS  RECURSOS HÍDRICOS    SEGURANÇA HIDRICA É TAMBÉM  SEGURANÇA ALIMENTAR   SEGURANÇA ECONÔMICA  SEGURANÇA HÍDRICA   É   SEGURANÇA NACIONAL   </vt:lpstr>
      <vt:lpstr>Patrícia Boson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Danilo Prado</dc:creator>
  <cp:lastModifiedBy>Patricia Boson</cp:lastModifiedBy>
  <cp:revision>150</cp:revision>
  <dcterms:created xsi:type="dcterms:W3CDTF">2021-07-01T12:27:35Z</dcterms:created>
  <dcterms:modified xsi:type="dcterms:W3CDTF">2025-04-29T21:14:37Z</dcterms:modified>
</cp:coreProperties>
</file>