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837" r:id="rId2"/>
  </p:sldMasterIdLst>
  <p:notesMasterIdLst>
    <p:notesMasterId r:id="rId29"/>
  </p:notesMasterIdLst>
  <p:sldIdLst>
    <p:sldId id="340" r:id="rId3"/>
    <p:sldId id="2953" r:id="rId4"/>
    <p:sldId id="2935" r:id="rId5"/>
    <p:sldId id="2931" r:id="rId6"/>
    <p:sldId id="2933" r:id="rId7"/>
    <p:sldId id="2934" r:id="rId8"/>
    <p:sldId id="2959" r:id="rId9"/>
    <p:sldId id="2948" r:id="rId10"/>
    <p:sldId id="2950" r:id="rId11"/>
    <p:sldId id="2957" r:id="rId12"/>
    <p:sldId id="2961" r:id="rId13"/>
    <p:sldId id="2949" r:id="rId14"/>
    <p:sldId id="2954" r:id="rId15"/>
    <p:sldId id="2955" r:id="rId16"/>
    <p:sldId id="2956" r:id="rId17"/>
    <p:sldId id="2936" r:id="rId18"/>
    <p:sldId id="2937" r:id="rId19"/>
    <p:sldId id="2951" r:id="rId20"/>
    <p:sldId id="2941" r:id="rId21"/>
    <p:sldId id="2942" r:id="rId22"/>
    <p:sldId id="2952" r:id="rId23"/>
    <p:sldId id="2962" r:id="rId24"/>
    <p:sldId id="2945" r:id="rId25"/>
    <p:sldId id="2944" r:id="rId26"/>
    <p:sldId id="2958" r:id="rId27"/>
    <p:sldId id="2960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99"/>
    <a:srgbClr val="35705A"/>
    <a:srgbClr val="E9D3A1"/>
    <a:srgbClr val="3C6E8F"/>
    <a:srgbClr val="577D90"/>
    <a:srgbClr val="BAB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 autoAdjust="0"/>
    <p:restoredTop sz="93969" autoAdjust="0"/>
  </p:normalViewPr>
  <p:slideViewPr>
    <p:cSldViewPr snapToGrid="0">
      <p:cViewPr varScale="1">
        <p:scale>
          <a:sx n="61" d="100"/>
          <a:sy n="61" d="100"/>
        </p:scale>
        <p:origin x="846" y="66"/>
      </p:cViewPr>
      <p:guideLst>
        <p:guide orient="horz" pos="2160"/>
        <p:guide pos="3840"/>
        <p:guide orient="horz" pos="3407"/>
      </p:guideLst>
    </p:cSldViewPr>
  </p:slideViewPr>
  <p:outlineViewPr>
    <p:cViewPr>
      <p:scale>
        <a:sx n="33" d="100"/>
        <a:sy n="33" d="100"/>
      </p:scale>
      <p:origin x="0" y="-1023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ci Santos Do Prado" userId="b21f155a-fda5-42f0-b0af-a4ceca344f21" providerId="ADAL" clId="{BDC51E3B-10CD-4D49-A6B4-CFF3359F191C}"/>
    <pc:docChg chg="custSel modSld sldOrd">
      <pc:chgData name="Darci Santos Do Prado" userId="b21f155a-fda5-42f0-b0af-a4ceca344f21" providerId="ADAL" clId="{BDC51E3B-10CD-4D49-A6B4-CFF3359F191C}" dt="2021-09-13T12:59:56.176" v="145" actId="20577"/>
      <pc:docMkLst>
        <pc:docMk/>
      </pc:docMkLst>
      <pc:sldChg chg="mod modShow">
        <pc:chgData name="Darci Santos Do Prado" userId="b21f155a-fda5-42f0-b0af-a4ceca344f21" providerId="ADAL" clId="{BDC51E3B-10CD-4D49-A6B4-CFF3359F191C}" dt="2021-09-11T15:52:34.390" v="0" actId="729"/>
        <pc:sldMkLst>
          <pc:docMk/>
          <pc:sldMk cId="419155879" sldId="666"/>
        </pc:sldMkLst>
      </pc:sldChg>
      <pc:sldChg chg="mod modShow">
        <pc:chgData name="Darci Santos Do Prado" userId="b21f155a-fda5-42f0-b0af-a4ceca344f21" providerId="ADAL" clId="{BDC51E3B-10CD-4D49-A6B4-CFF3359F191C}" dt="2021-09-11T15:52:37.135" v="1" actId="729"/>
        <pc:sldMkLst>
          <pc:docMk/>
          <pc:sldMk cId="1081934032" sldId="667"/>
        </pc:sldMkLst>
      </pc:sldChg>
      <pc:sldChg chg="mod modShow">
        <pc:chgData name="Darci Santos Do Prado" userId="b21f155a-fda5-42f0-b0af-a4ceca344f21" providerId="ADAL" clId="{BDC51E3B-10CD-4D49-A6B4-CFF3359F191C}" dt="2021-09-11T15:52:40.150" v="2" actId="729"/>
        <pc:sldMkLst>
          <pc:docMk/>
          <pc:sldMk cId="2032279751" sldId="668"/>
        </pc:sldMkLst>
      </pc:sldChg>
      <pc:sldChg chg="mod modShow">
        <pc:chgData name="Darci Santos Do Prado" userId="b21f155a-fda5-42f0-b0af-a4ceca344f21" providerId="ADAL" clId="{BDC51E3B-10CD-4D49-A6B4-CFF3359F191C}" dt="2021-09-11T15:52:42.686" v="3" actId="729"/>
        <pc:sldMkLst>
          <pc:docMk/>
          <pc:sldMk cId="680620485" sldId="669"/>
        </pc:sldMkLst>
      </pc:sldChg>
      <pc:sldChg chg="modSp mod">
        <pc:chgData name="Darci Santos Do Prado" userId="b21f155a-fda5-42f0-b0af-a4ceca344f21" providerId="ADAL" clId="{BDC51E3B-10CD-4D49-A6B4-CFF3359F191C}" dt="2021-09-13T12:58:38.359" v="90" actId="1038"/>
        <pc:sldMkLst>
          <pc:docMk/>
          <pc:sldMk cId="1497086513" sldId="2881"/>
        </pc:sldMkLst>
      </pc:sldChg>
      <pc:sldChg chg="addSp modSp mod modAnim">
        <pc:chgData name="Darci Santos Do Prado" userId="b21f155a-fda5-42f0-b0af-a4ceca344f21" providerId="ADAL" clId="{BDC51E3B-10CD-4D49-A6B4-CFF3359F191C}" dt="2021-09-11T17:39:20.831" v="44" actId="14100"/>
        <pc:sldMkLst>
          <pc:docMk/>
          <pc:sldMk cId="4165525143" sldId="2892"/>
        </pc:sldMkLst>
      </pc:sldChg>
      <pc:sldChg chg="modSp mod">
        <pc:chgData name="Darci Santos Do Prado" userId="b21f155a-fda5-42f0-b0af-a4ceca344f21" providerId="ADAL" clId="{BDC51E3B-10CD-4D49-A6B4-CFF3359F191C}" dt="2021-09-13T12:59:56.176" v="145" actId="20577"/>
        <pc:sldMkLst>
          <pc:docMk/>
          <pc:sldMk cId="4106647545" sldId="2894"/>
        </pc:sldMkLst>
      </pc:sldChg>
      <pc:sldChg chg="addSp mod ord modAnim">
        <pc:chgData name="Darci Santos Do Prado" userId="b21f155a-fda5-42f0-b0af-a4ceca344f21" providerId="ADAL" clId="{BDC51E3B-10CD-4D49-A6B4-CFF3359F191C}" dt="2021-09-11T17:41:48.149" v="48"/>
        <pc:sldMkLst>
          <pc:docMk/>
          <pc:sldMk cId="3952157492" sldId="2898"/>
        </pc:sldMkLst>
      </pc:sldChg>
      <pc:sldChg chg="ord">
        <pc:chgData name="Darci Santos Do Prado" userId="b21f155a-fda5-42f0-b0af-a4ceca344f21" providerId="ADAL" clId="{BDC51E3B-10CD-4D49-A6B4-CFF3359F191C}" dt="2021-09-11T17:59:07.902" v="68"/>
        <pc:sldMkLst>
          <pc:docMk/>
          <pc:sldMk cId="2817874005" sldId="2899"/>
        </pc:sldMkLst>
      </pc:sldChg>
      <pc:sldChg chg="addSp delSp modSp mod">
        <pc:chgData name="Darci Santos Do Prado" userId="b21f155a-fda5-42f0-b0af-a4ceca344f21" providerId="ADAL" clId="{BDC51E3B-10CD-4D49-A6B4-CFF3359F191C}" dt="2021-09-11T17:37:08.775" v="41"/>
        <pc:sldMkLst>
          <pc:docMk/>
          <pc:sldMk cId="780986788" sldId="2900"/>
        </pc:sldMkLst>
      </pc:sldChg>
      <pc:sldChg chg="addSp delSp modSp mod">
        <pc:chgData name="Darci Santos Do Prado" userId="b21f155a-fda5-42f0-b0af-a4ceca344f21" providerId="ADAL" clId="{BDC51E3B-10CD-4D49-A6B4-CFF3359F191C}" dt="2021-09-11T15:55:18.598" v="33" actId="6549"/>
        <pc:sldMkLst>
          <pc:docMk/>
          <pc:sldMk cId="3818199731" sldId="2903"/>
        </pc:sldMkLst>
      </pc:sldChg>
      <pc:sldChg chg="addSp delSp modSp mod modAnim">
        <pc:chgData name="Darci Santos Do Prado" userId="b21f155a-fda5-42f0-b0af-a4ceca344f21" providerId="ADAL" clId="{BDC51E3B-10CD-4D49-A6B4-CFF3359F191C}" dt="2021-09-11T17:56:39.201" v="66" actId="20577"/>
        <pc:sldMkLst>
          <pc:docMk/>
          <pc:sldMk cId="1088219532" sldId="2912"/>
        </pc:sldMkLst>
      </pc:sldChg>
    </pc:docChg>
  </pc:docChgLst>
  <pc:docChgLst>
    <pc:chgData name="Darci Santos Do Prado" userId="b21f155a-fda5-42f0-b0af-a4ceca344f21" providerId="ADAL" clId="{DD7CB831-3F4F-4373-BBC9-E068A0B3CC55}"/>
    <pc:docChg chg="undo custSel addSld delSld modSld">
      <pc:chgData name="Darci Santos Do Prado" userId="b21f155a-fda5-42f0-b0af-a4ceca344f21" providerId="ADAL" clId="{DD7CB831-3F4F-4373-BBC9-E068A0B3CC55}" dt="2021-08-06T15:59:10.637" v="673" actId="6549"/>
      <pc:docMkLst>
        <pc:docMk/>
      </pc:docMkLst>
      <pc:sldChg chg="addSp delSp modSp">
        <pc:chgData name="Darci Santos Do Prado" userId="b21f155a-fda5-42f0-b0af-a4ceca344f21" providerId="ADAL" clId="{DD7CB831-3F4F-4373-BBC9-E068A0B3CC55}" dt="2021-08-06T00:35:25.531" v="1"/>
        <pc:sldMkLst>
          <pc:docMk/>
          <pc:sldMk cId="413345093" sldId="491"/>
        </pc:sldMkLst>
      </pc:sldChg>
      <pc:sldChg chg="del">
        <pc:chgData name="Darci Santos Do Prado" userId="b21f155a-fda5-42f0-b0af-a4ceca344f21" providerId="ADAL" clId="{DD7CB831-3F4F-4373-BBC9-E068A0B3CC55}" dt="2021-08-06T00:36:03.205" v="3" actId="47"/>
        <pc:sldMkLst>
          <pc:docMk/>
          <pc:sldMk cId="247641156" sldId="492"/>
        </pc:sldMkLst>
      </pc:sldChg>
      <pc:sldChg chg="addSp delSp modSp mod delAnim modAnim">
        <pc:chgData name="Darci Santos Do Prado" userId="b21f155a-fda5-42f0-b0af-a4ceca344f21" providerId="ADAL" clId="{DD7CB831-3F4F-4373-BBC9-E068A0B3CC55}" dt="2021-08-06T00:40:43.346" v="47" actId="14100"/>
        <pc:sldMkLst>
          <pc:docMk/>
          <pc:sldMk cId="419155879" sldId="666"/>
        </pc:sldMkLst>
      </pc:sldChg>
      <pc:sldChg chg="modSp mod">
        <pc:chgData name="Darci Santos Do Prado" userId="b21f155a-fda5-42f0-b0af-a4ceca344f21" providerId="ADAL" clId="{DD7CB831-3F4F-4373-BBC9-E068A0B3CC55}" dt="2021-08-06T15:59:10.637" v="673" actId="6549"/>
        <pc:sldMkLst>
          <pc:docMk/>
          <pc:sldMk cId="718130547" sldId="677"/>
        </pc:sldMkLst>
      </pc:sldChg>
      <pc:sldChg chg="addSp modSp mod modAnim">
        <pc:chgData name="Darci Santos Do Prado" userId="b21f155a-fda5-42f0-b0af-a4ceca344f21" providerId="ADAL" clId="{DD7CB831-3F4F-4373-BBC9-E068A0B3CC55}" dt="2021-08-06T00:47:55.904" v="395" actId="1036"/>
        <pc:sldMkLst>
          <pc:docMk/>
          <pc:sldMk cId="2490236659" sldId="685"/>
        </pc:sldMkLst>
      </pc:sldChg>
      <pc:sldChg chg="addSp modSp mod">
        <pc:chgData name="Darci Santos Do Prado" userId="b21f155a-fda5-42f0-b0af-a4ceca344f21" providerId="ADAL" clId="{DD7CB831-3F4F-4373-BBC9-E068A0B3CC55}" dt="2021-08-06T00:48:59.561" v="417" actId="14100"/>
        <pc:sldMkLst>
          <pc:docMk/>
          <pc:sldMk cId="2113438882" sldId="2863"/>
        </pc:sldMkLst>
      </pc:sldChg>
      <pc:sldChg chg="modSp mod">
        <pc:chgData name="Darci Santos Do Prado" userId="b21f155a-fda5-42f0-b0af-a4ceca344f21" providerId="ADAL" clId="{DD7CB831-3F4F-4373-BBC9-E068A0B3CC55}" dt="2021-08-06T00:49:39.916" v="434" actId="20577"/>
        <pc:sldMkLst>
          <pc:docMk/>
          <pc:sldMk cId="1648853734" sldId="2865"/>
        </pc:sldMkLst>
      </pc:sldChg>
      <pc:sldChg chg="modSp mod">
        <pc:chgData name="Darci Santos Do Prado" userId="b21f155a-fda5-42f0-b0af-a4ceca344f21" providerId="ADAL" clId="{DD7CB831-3F4F-4373-BBC9-E068A0B3CC55}" dt="2021-08-06T00:49:47.149" v="436"/>
        <pc:sldMkLst>
          <pc:docMk/>
          <pc:sldMk cId="3199497731" sldId="2869"/>
        </pc:sldMkLst>
      </pc:sldChg>
      <pc:sldChg chg="addSp modSp mod modAnim">
        <pc:chgData name="Darci Santos Do Prado" userId="b21f155a-fda5-42f0-b0af-a4ceca344f21" providerId="ADAL" clId="{DD7CB831-3F4F-4373-BBC9-E068A0B3CC55}" dt="2021-08-06T15:57:30.589" v="540" actId="6549"/>
        <pc:sldMkLst>
          <pc:docMk/>
          <pc:sldMk cId="565368486" sldId="2879"/>
        </pc:sldMkLst>
      </pc:sldChg>
      <pc:sldChg chg="addSp modSp mod modAnim">
        <pc:chgData name="Darci Santos Do Prado" userId="b21f155a-fda5-42f0-b0af-a4ceca344f21" providerId="ADAL" clId="{DD7CB831-3F4F-4373-BBC9-E068A0B3CC55}" dt="2021-08-06T15:57:42.045" v="557" actId="1035"/>
        <pc:sldMkLst>
          <pc:docMk/>
          <pc:sldMk cId="3904443265" sldId="2880"/>
        </pc:sldMkLst>
      </pc:sldChg>
      <pc:sldChg chg="add">
        <pc:chgData name="Darci Santos Do Prado" userId="b21f155a-fda5-42f0-b0af-a4ceca344f21" providerId="ADAL" clId="{DD7CB831-3F4F-4373-BBC9-E068A0B3CC55}" dt="2021-08-06T00:35:41.370" v="2"/>
        <pc:sldMkLst>
          <pc:docMk/>
          <pc:sldMk cId="1497086513" sldId="2881"/>
        </pc:sldMkLst>
      </pc:sldChg>
      <pc:sldChg chg="addSp delSp modSp add del mod modAnim">
        <pc:chgData name="Darci Santos Do Prado" userId="b21f155a-fda5-42f0-b0af-a4ceca344f21" providerId="ADAL" clId="{DD7CB831-3F4F-4373-BBC9-E068A0B3CC55}" dt="2021-08-06T15:57:14.485" v="535" actId="47"/>
        <pc:sldMkLst>
          <pc:docMk/>
          <pc:sldMk cId="3189708636" sldId="2882"/>
        </pc:sldMkLst>
      </pc:sldChg>
      <pc:sldChg chg="delSp add del mod">
        <pc:chgData name="Darci Santos Do Prado" userId="b21f155a-fda5-42f0-b0af-a4ceca344f21" providerId="ADAL" clId="{DD7CB831-3F4F-4373-BBC9-E068A0B3CC55}" dt="2021-08-06T00:40:58.783" v="48" actId="47"/>
        <pc:sldMkLst>
          <pc:docMk/>
          <pc:sldMk cId="3988417618" sldId="2882"/>
        </pc:sldMkLst>
      </pc:sldChg>
      <pc:sldChg chg="addSp modSp add mod modAnim">
        <pc:chgData name="Darci Santos Do Prado" userId="b21f155a-fda5-42f0-b0af-a4ceca344f21" providerId="ADAL" clId="{DD7CB831-3F4F-4373-BBC9-E068A0B3CC55}" dt="2021-08-06T15:58:42.009" v="613" actId="14100"/>
        <pc:sldMkLst>
          <pc:docMk/>
          <pc:sldMk cId="3015323394" sldId="2883"/>
        </pc:sldMkLst>
      </pc:sldChg>
    </pc:docChg>
  </pc:docChgLst>
  <pc:docChgLst>
    <pc:chgData name="Darci Santos Do Prado" userId="b21f155a-fda5-42f0-b0af-a4ceca344f21" providerId="ADAL" clId="{FA11EC7E-1765-4D44-A89F-CC0C6295EA46}"/>
    <pc:docChg chg="undo custSel addSld delSld modSld sldOrd">
      <pc:chgData name="Darci Santos Do Prado" userId="b21f155a-fda5-42f0-b0af-a4ceca344f21" providerId="ADAL" clId="{FA11EC7E-1765-4D44-A89F-CC0C6295EA46}" dt="2025-04-28T15:58:29.520" v="3624" actId="6549"/>
      <pc:docMkLst>
        <pc:docMk/>
      </pc:docMkLst>
      <pc:sldChg chg="addSp delSp modSp mod">
        <pc:chgData name="Darci Santos Do Prado" userId="b21f155a-fda5-42f0-b0af-a4ceca344f21" providerId="ADAL" clId="{FA11EC7E-1765-4D44-A89F-CC0C6295EA46}" dt="2025-04-28T15:03:30.940" v="3205" actId="404"/>
        <pc:sldMkLst>
          <pc:docMk/>
          <pc:sldMk cId="978705667" sldId="340"/>
        </pc:sldMkLst>
        <pc:spChg chg="mod">
          <ac:chgData name="Darci Santos Do Prado" userId="b21f155a-fda5-42f0-b0af-a4ceca344f21" providerId="ADAL" clId="{FA11EC7E-1765-4D44-A89F-CC0C6295EA46}" dt="2025-04-28T15:03:30.940" v="3205" actId="404"/>
          <ac:spMkLst>
            <pc:docMk/>
            <pc:sldMk cId="978705667" sldId="340"/>
            <ac:spMk id="4" creationId="{00000000-0000-0000-0000-000000000000}"/>
          </ac:spMkLst>
        </pc:spChg>
        <pc:spChg chg="mod">
          <ac:chgData name="Darci Santos Do Prado" userId="b21f155a-fda5-42f0-b0af-a4ceca344f21" providerId="ADAL" clId="{FA11EC7E-1765-4D44-A89F-CC0C6295EA46}" dt="2025-04-28T13:10:38.234" v="9" actId="20577"/>
          <ac:spMkLst>
            <pc:docMk/>
            <pc:sldMk cId="978705667" sldId="340"/>
            <ac:spMk id="10" creationId="{00000000-0000-0000-0000-000000000000}"/>
          </ac:spMkLst>
        </pc:spChg>
        <pc:picChg chg="add mod">
          <ac:chgData name="Darci Santos Do Prado" userId="b21f155a-fda5-42f0-b0af-a4ceca344f21" providerId="ADAL" clId="{FA11EC7E-1765-4D44-A89F-CC0C6295EA46}" dt="2025-04-28T13:45:27.708" v="1517" actId="1076"/>
          <ac:picMkLst>
            <pc:docMk/>
            <pc:sldMk cId="978705667" sldId="340"/>
            <ac:picMk id="8" creationId="{EFC34AC2-2136-299B-5F51-B3FC0BC68243}"/>
          </ac:picMkLst>
        </pc:picChg>
        <pc:picChg chg="add mod">
          <ac:chgData name="Darci Santos Do Prado" userId="b21f155a-fda5-42f0-b0af-a4ceca344f21" providerId="ADAL" clId="{FA11EC7E-1765-4D44-A89F-CC0C6295EA46}" dt="2025-04-28T13:45:35.059" v="1519" actId="14100"/>
          <ac:picMkLst>
            <pc:docMk/>
            <pc:sldMk cId="978705667" sldId="340"/>
            <ac:picMk id="11" creationId="{EFF56497-7034-87C2-B777-A8A14F38B1F8}"/>
          </ac:picMkLst>
        </pc:picChg>
      </pc:sldChg>
      <pc:sldChg chg="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413345093" sldId="491"/>
        </pc:sldMkLst>
      </pc:sldChg>
      <pc:sldChg chg="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401252696" sldId="664"/>
        </pc:sldMkLst>
      </pc:sldChg>
      <pc:sldChg chg="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4024515019" sldId="665"/>
        </pc:sldMkLst>
      </pc:sldChg>
      <pc:sldChg chg="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1497086513" sldId="2881"/>
        </pc:sldMkLst>
      </pc:sldChg>
      <pc:sldChg chg="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68555820" sldId="2890"/>
        </pc:sldMkLst>
      </pc:sldChg>
      <pc:sldChg chg="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2600215988" sldId="2896"/>
        </pc:sldMkLst>
      </pc:sldChg>
      <pc:sldChg chg="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2433432630" sldId="2904"/>
        </pc:sldMkLst>
      </pc:sldChg>
      <pc:sldChg chg="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1244036269" sldId="2907"/>
        </pc:sldMkLst>
      </pc:sldChg>
      <pc:sldChg chg="addSp delSp modSp del mod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3071313621" sldId="2911"/>
        </pc:sldMkLst>
      </pc:sldChg>
      <pc:sldChg chg="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2650034502" sldId="2913"/>
        </pc:sldMkLst>
      </pc:sldChg>
      <pc:sldChg chg="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1112395427" sldId="2914"/>
        </pc:sldMkLst>
      </pc:sldChg>
      <pc:sldChg chg="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3237326902" sldId="2915"/>
        </pc:sldMkLst>
      </pc:sldChg>
      <pc:sldChg chg="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723284494" sldId="2916"/>
        </pc:sldMkLst>
      </pc:sldChg>
      <pc:sldChg chg="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2868430502" sldId="2917"/>
        </pc:sldMkLst>
      </pc:sldChg>
      <pc:sldChg chg="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2468558285" sldId="2918"/>
        </pc:sldMkLst>
      </pc:sldChg>
      <pc:sldChg chg="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3537409975" sldId="2920"/>
        </pc:sldMkLst>
      </pc:sldChg>
      <pc:sldChg chg="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2881928939" sldId="2921"/>
        </pc:sldMkLst>
      </pc:sldChg>
      <pc:sldChg chg="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152685449" sldId="2922"/>
        </pc:sldMkLst>
      </pc:sldChg>
      <pc:sldChg chg="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4007313358" sldId="2924"/>
        </pc:sldMkLst>
      </pc:sldChg>
      <pc:sldChg chg="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3106087868" sldId="2927"/>
        </pc:sldMkLst>
      </pc:sldChg>
      <pc:sldChg chg="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264962487" sldId="2928"/>
        </pc:sldMkLst>
      </pc:sldChg>
      <pc:sldChg chg="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3064495877" sldId="2929"/>
        </pc:sldMkLst>
      </pc:sldChg>
      <pc:sldChg chg="addSp delSp modSp add mod">
        <pc:chgData name="Darci Santos Do Prado" userId="b21f155a-fda5-42f0-b0af-a4ceca344f21" providerId="ADAL" clId="{FA11EC7E-1765-4D44-A89F-CC0C6295EA46}" dt="2025-04-28T13:45:59.827" v="1521"/>
        <pc:sldMkLst>
          <pc:docMk/>
          <pc:sldMk cId="2791229646" sldId="2930"/>
        </pc:sldMkLst>
      </pc:sldChg>
      <pc:sldChg chg="addSp modSp add mod ord modAnim">
        <pc:chgData name="Darci Santos Do Prado" userId="b21f155a-fda5-42f0-b0af-a4ceca344f21" providerId="ADAL" clId="{FA11EC7E-1765-4D44-A89F-CC0C6295EA46}" dt="2025-04-28T14:56:24.487" v="2883"/>
        <pc:sldMkLst>
          <pc:docMk/>
          <pc:sldMk cId="2862006468" sldId="2931"/>
        </pc:sldMkLst>
        <pc:spChg chg="add mod">
          <ac:chgData name="Darci Santos Do Prado" userId="b21f155a-fda5-42f0-b0af-a4ceca344f21" providerId="ADAL" clId="{FA11EC7E-1765-4D44-A89F-CC0C6295EA46}" dt="2025-04-28T14:56:16.720" v="2882" actId="14100"/>
          <ac:spMkLst>
            <pc:docMk/>
            <pc:sldMk cId="2862006468" sldId="2931"/>
            <ac:spMk id="4" creationId="{BA9172CB-28A7-C39F-7DD3-C6DE06AF2211}"/>
          </ac:spMkLst>
        </pc:spChg>
        <pc:spChg chg="mod">
          <ac:chgData name="Darci Santos Do Prado" userId="b21f155a-fda5-42f0-b0af-a4ceca344f21" providerId="ADAL" clId="{FA11EC7E-1765-4D44-A89F-CC0C6295EA46}" dt="2025-04-28T13:16:56.872" v="39" actId="20577"/>
          <ac:spMkLst>
            <pc:docMk/>
            <pc:sldMk cId="2862006468" sldId="2931"/>
            <ac:spMk id="150" creationId="{3473B5E9-4AD3-C4F9-5F51-5BCA0A12CA8B}"/>
          </ac:spMkLst>
        </pc:spChg>
        <pc:picChg chg="mod">
          <ac:chgData name="Darci Santos Do Prado" userId="b21f155a-fda5-42f0-b0af-a4ceca344f21" providerId="ADAL" clId="{FA11EC7E-1765-4D44-A89F-CC0C6295EA46}" dt="2025-04-28T13:17:00.023" v="40" actId="14100"/>
          <ac:picMkLst>
            <pc:docMk/>
            <pc:sldMk cId="2862006468" sldId="2931"/>
            <ac:picMk id="149" creationId="{DFBE2A53-D21B-9CD3-1AAC-ABD540D44D41}"/>
          </ac:picMkLst>
        </pc:picChg>
      </pc:sldChg>
      <pc:sldChg chg="add del">
        <pc:chgData name="Darci Santos Do Prado" userId="b21f155a-fda5-42f0-b0af-a4ceca344f21" providerId="ADAL" clId="{FA11EC7E-1765-4D44-A89F-CC0C6295EA46}" dt="2025-04-28T15:02:31.899" v="3199" actId="47"/>
        <pc:sldMkLst>
          <pc:docMk/>
          <pc:sldMk cId="3639430039" sldId="2932"/>
        </pc:sldMkLst>
      </pc:sldChg>
      <pc:sldChg chg="addSp delSp modSp add mod delAnim modAnim">
        <pc:chgData name="Darci Santos Do Prado" userId="b21f155a-fda5-42f0-b0af-a4ceca344f21" providerId="ADAL" clId="{FA11EC7E-1765-4D44-A89F-CC0C6295EA46}" dt="2025-04-28T15:55:21.382" v="3548" actId="1582"/>
        <pc:sldMkLst>
          <pc:docMk/>
          <pc:sldMk cId="214350983" sldId="2933"/>
        </pc:sldMkLst>
        <pc:spChg chg="add mod">
          <ac:chgData name="Darci Santos Do Prado" userId="b21f155a-fda5-42f0-b0af-a4ceca344f21" providerId="ADAL" clId="{FA11EC7E-1765-4D44-A89F-CC0C6295EA46}" dt="2025-04-28T15:53:22.101" v="3491" actId="1076"/>
          <ac:spMkLst>
            <pc:docMk/>
            <pc:sldMk cId="214350983" sldId="2933"/>
            <ac:spMk id="2" creationId="{3F7B9D0D-B7E9-8FAE-D80B-3FD196F2372B}"/>
          </ac:spMkLst>
        </pc:spChg>
        <pc:spChg chg="add mod">
          <ac:chgData name="Darci Santos Do Prado" userId="b21f155a-fda5-42f0-b0af-a4ceca344f21" providerId="ADAL" clId="{FA11EC7E-1765-4D44-A89F-CC0C6295EA46}" dt="2025-04-28T15:55:21.382" v="3548" actId="1582"/>
          <ac:spMkLst>
            <pc:docMk/>
            <pc:sldMk cId="214350983" sldId="2933"/>
            <ac:spMk id="3" creationId="{0CFCEFB3-AF72-FACB-7004-27D31B87F99A}"/>
          </ac:spMkLst>
        </pc:spChg>
        <pc:spChg chg="mod">
          <ac:chgData name="Darci Santos Do Prado" userId="b21f155a-fda5-42f0-b0af-a4ceca344f21" providerId="ADAL" clId="{FA11EC7E-1765-4D44-A89F-CC0C6295EA46}" dt="2025-04-28T15:52:57.650" v="3462" actId="1036"/>
          <ac:spMkLst>
            <pc:docMk/>
            <pc:sldMk cId="214350983" sldId="2933"/>
            <ac:spMk id="4" creationId="{6A2DD65D-0F1F-5CE0-6C27-770B0F5EA8DC}"/>
          </ac:spMkLst>
        </pc:spChg>
        <pc:spChg chg="add del">
          <ac:chgData name="Darci Santos Do Prado" userId="b21f155a-fda5-42f0-b0af-a4ceca344f21" providerId="ADAL" clId="{FA11EC7E-1765-4D44-A89F-CC0C6295EA46}" dt="2025-04-28T13:18:39.718" v="116" actId="478"/>
          <ac:spMkLst>
            <pc:docMk/>
            <pc:sldMk cId="214350983" sldId="2933"/>
            <ac:spMk id="19" creationId="{3228E2B2-06FA-2587-BA04-E479A4558153}"/>
          </ac:spMkLst>
        </pc:spChg>
        <pc:spChg chg="mod">
          <ac:chgData name="Darci Santos Do Prado" userId="b21f155a-fda5-42f0-b0af-a4ceca344f21" providerId="ADAL" clId="{FA11EC7E-1765-4D44-A89F-CC0C6295EA46}" dt="2025-04-28T13:18:30.774" v="113" actId="20577"/>
          <ac:spMkLst>
            <pc:docMk/>
            <pc:sldMk cId="214350983" sldId="2933"/>
            <ac:spMk id="150" creationId="{2633D92B-93DA-43CF-D97D-5EB217B3F112}"/>
          </ac:spMkLst>
        </pc:spChg>
        <pc:picChg chg="add mod">
          <ac:chgData name="Darci Santos Do Prado" userId="b21f155a-fda5-42f0-b0af-a4ceca344f21" providerId="ADAL" clId="{FA11EC7E-1765-4D44-A89F-CC0C6295EA46}" dt="2025-04-28T15:54:17.962" v="3537" actId="1037"/>
          <ac:picMkLst>
            <pc:docMk/>
            <pc:sldMk cId="214350983" sldId="2933"/>
            <ac:picMk id="8" creationId="{2D65AEB5-11A3-B9AA-E92D-30A94B0ED366}"/>
          </ac:picMkLst>
        </pc:picChg>
      </pc:sldChg>
      <pc:sldChg chg="addSp delSp modSp add mod delAnim">
        <pc:chgData name="Darci Santos Do Prado" userId="b21f155a-fda5-42f0-b0af-a4ceca344f21" providerId="ADAL" clId="{FA11EC7E-1765-4D44-A89F-CC0C6295EA46}" dt="2025-04-28T15:56:56.522" v="3607" actId="20577"/>
        <pc:sldMkLst>
          <pc:docMk/>
          <pc:sldMk cId="3907917487" sldId="2934"/>
        </pc:sldMkLst>
        <pc:spChg chg="add mod">
          <ac:chgData name="Darci Santos Do Prado" userId="b21f155a-fda5-42f0-b0af-a4ceca344f21" providerId="ADAL" clId="{FA11EC7E-1765-4D44-A89F-CC0C6295EA46}" dt="2025-04-28T15:56:56.522" v="3607" actId="20577"/>
          <ac:spMkLst>
            <pc:docMk/>
            <pc:sldMk cId="3907917487" sldId="2934"/>
            <ac:spMk id="2" creationId="{5ED99095-9EE2-B474-D489-5EDB98B25084}"/>
          </ac:spMkLst>
        </pc:spChg>
        <pc:spChg chg="mod">
          <ac:chgData name="Darci Santos Do Prado" userId="b21f155a-fda5-42f0-b0af-a4ceca344f21" providerId="ADAL" clId="{FA11EC7E-1765-4D44-A89F-CC0C6295EA46}" dt="2025-04-28T14:56:54.717" v="2897" actId="20577"/>
          <ac:spMkLst>
            <pc:docMk/>
            <pc:sldMk cId="3907917487" sldId="2934"/>
            <ac:spMk id="150" creationId="{6C320F73-463C-CA14-C206-7587FA80EEC0}"/>
          </ac:spMkLst>
        </pc:spChg>
      </pc:sldChg>
      <pc:sldChg chg="delSp modSp add mod">
        <pc:chgData name="Darci Santos Do Prado" userId="b21f155a-fda5-42f0-b0af-a4ceca344f21" providerId="ADAL" clId="{FA11EC7E-1765-4D44-A89F-CC0C6295EA46}" dt="2025-04-28T13:20:47.423" v="242" actId="404"/>
        <pc:sldMkLst>
          <pc:docMk/>
          <pc:sldMk cId="2607450858" sldId="2935"/>
        </pc:sldMkLst>
        <pc:spChg chg="mod">
          <ac:chgData name="Darci Santos Do Prado" userId="b21f155a-fda5-42f0-b0af-a4ceca344f21" providerId="ADAL" clId="{FA11EC7E-1765-4D44-A89F-CC0C6295EA46}" dt="2025-04-28T13:20:47.423" v="242" actId="404"/>
          <ac:spMkLst>
            <pc:docMk/>
            <pc:sldMk cId="2607450858" sldId="2935"/>
            <ac:spMk id="4" creationId="{BE4620C4-6846-3A01-C59E-A7C32024495C}"/>
          </ac:spMkLst>
        </pc:spChg>
      </pc:sldChg>
      <pc:sldChg chg="modSp add mod">
        <pc:chgData name="Darci Santos Do Prado" userId="b21f155a-fda5-42f0-b0af-a4ceca344f21" providerId="ADAL" clId="{FA11EC7E-1765-4D44-A89F-CC0C6295EA46}" dt="2025-04-28T15:58:29.520" v="3624" actId="6549"/>
        <pc:sldMkLst>
          <pc:docMk/>
          <pc:sldMk cId="298454320" sldId="2936"/>
        </pc:sldMkLst>
        <pc:spChg chg="mod">
          <ac:chgData name="Darci Santos Do Prado" userId="b21f155a-fda5-42f0-b0af-a4ceca344f21" providerId="ADAL" clId="{FA11EC7E-1765-4D44-A89F-CC0C6295EA46}" dt="2025-04-28T15:58:29.520" v="3624" actId="6549"/>
          <ac:spMkLst>
            <pc:docMk/>
            <pc:sldMk cId="298454320" sldId="2936"/>
            <ac:spMk id="4" creationId="{63B83474-F331-F7A3-2E5C-33D05C749016}"/>
          </ac:spMkLst>
        </pc:spChg>
      </pc:sldChg>
      <pc:sldChg chg="addSp delSp modSp add mod">
        <pc:chgData name="Darci Santos Do Prado" userId="b21f155a-fda5-42f0-b0af-a4ceca344f21" providerId="ADAL" clId="{FA11EC7E-1765-4D44-A89F-CC0C6295EA46}" dt="2025-04-28T15:12:22.753" v="3436" actId="14100"/>
        <pc:sldMkLst>
          <pc:docMk/>
          <pc:sldMk cId="109272946" sldId="2937"/>
        </pc:sldMkLst>
        <pc:spChg chg="add mod">
          <ac:chgData name="Darci Santos Do Prado" userId="b21f155a-fda5-42f0-b0af-a4ceca344f21" providerId="ADAL" clId="{FA11EC7E-1765-4D44-A89F-CC0C6295EA46}" dt="2025-04-28T15:12:22.753" v="3436" actId="14100"/>
          <ac:spMkLst>
            <pc:docMk/>
            <pc:sldMk cId="109272946" sldId="2937"/>
            <ac:spMk id="6" creationId="{1974B7F0-2028-8DD4-B1EA-A281D3A3BF86}"/>
          </ac:spMkLst>
        </pc:spChg>
        <pc:spChg chg="mod">
          <ac:chgData name="Darci Santos Do Prado" userId="b21f155a-fda5-42f0-b0af-a4ceca344f21" providerId="ADAL" clId="{FA11EC7E-1765-4D44-A89F-CC0C6295EA46}" dt="2025-04-28T14:49:10.361" v="2733" actId="20577"/>
          <ac:spMkLst>
            <pc:docMk/>
            <pc:sldMk cId="109272946" sldId="2937"/>
            <ac:spMk id="150" creationId="{8D8C1385-864F-5D67-F0CA-805485F7E8AD}"/>
          </ac:spMkLst>
        </pc:spChg>
      </pc:sldChg>
      <pc:sldChg chg="modSp add del mod">
        <pc:chgData name="Darci Santos Do Prado" userId="b21f155a-fda5-42f0-b0af-a4ceca344f21" providerId="ADAL" clId="{FA11EC7E-1765-4D44-A89F-CC0C6295EA46}" dt="2025-04-28T14:49:59.460" v="2734" actId="47"/>
        <pc:sldMkLst>
          <pc:docMk/>
          <pc:sldMk cId="2338613283" sldId="2938"/>
        </pc:sldMkLst>
      </pc:sldChg>
      <pc:sldChg chg="delSp modSp add del mod">
        <pc:chgData name="Darci Santos Do Prado" userId="b21f155a-fda5-42f0-b0af-a4ceca344f21" providerId="ADAL" clId="{FA11EC7E-1765-4D44-A89F-CC0C6295EA46}" dt="2025-04-28T14:49:59.460" v="2734" actId="47"/>
        <pc:sldMkLst>
          <pc:docMk/>
          <pc:sldMk cId="574567145" sldId="2939"/>
        </pc:sldMkLst>
      </pc:sldChg>
      <pc:sldChg chg="addSp modSp add del mod">
        <pc:chgData name="Darci Santos Do Prado" userId="b21f155a-fda5-42f0-b0af-a4ceca344f21" providerId="ADAL" clId="{FA11EC7E-1765-4D44-A89F-CC0C6295EA46}" dt="2025-04-28T14:49:59.460" v="2734" actId="47"/>
        <pc:sldMkLst>
          <pc:docMk/>
          <pc:sldMk cId="121184830" sldId="2940"/>
        </pc:sldMkLst>
      </pc:sldChg>
      <pc:sldChg chg="modSp add mod">
        <pc:chgData name="Darci Santos Do Prado" userId="b21f155a-fda5-42f0-b0af-a4ceca344f21" providerId="ADAL" clId="{FA11EC7E-1765-4D44-A89F-CC0C6295EA46}" dt="2025-04-28T14:50:28.131" v="2744" actId="1076"/>
        <pc:sldMkLst>
          <pc:docMk/>
          <pc:sldMk cId="1975543730" sldId="2941"/>
        </pc:sldMkLst>
        <pc:spChg chg="mod">
          <ac:chgData name="Darci Santos Do Prado" userId="b21f155a-fda5-42f0-b0af-a4ceca344f21" providerId="ADAL" clId="{FA11EC7E-1765-4D44-A89F-CC0C6295EA46}" dt="2025-04-28T14:50:28.131" v="2744" actId="1076"/>
          <ac:spMkLst>
            <pc:docMk/>
            <pc:sldMk cId="1975543730" sldId="2941"/>
            <ac:spMk id="4" creationId="{27E01139-BD40-E70B-167E-FD1E33039E62}"/>
          </ac:spMkLst>
        </pc:spChg>
      </pc:sldChg>
      <pc:sldChg chg="addSp delSp modSp add mod">
        <pc:chgData name="Darci Santos Do Prado" userId="b21f155a-fda5-42f0-b0af-a4ceca344f21" providerId="ADAL" clId="{FA11EC7E-1765-4D44-A89F-CC0C6295EA46}" dt="2025-04-28T15:08:17.125" v="3339" actId="114"/>
        <pc:sldMkLst>
          <pc:docMk/>
          <pc:sldMk cId="3735287491" sldId="2942"/>
        </pc:sldMkLst>
        <pc:spChg chg="add mod">
          <ac:chgData name="Darci Santos Do Prado" userId="b21f155a-fda5-42f0-b0af-a4ceca344f21" providerId="ADAL" clId="{FA11EC7E-1765-4D44-A89F-CC0C6295EA46}" dt="2025-04-28T15:08:17.125" v="3339" actId="114"/>
          <ac:spMkLst>
            <pc:docMk/>
            <pc:sldMk cId="3735287491" sldId="2942"/>
            <ac:spMk id="6" creationId="{E687905E-4369-0B98-FB41-F811F47C9CAD}"/>
          </ac:spMkLst>
        </pc:spChg>
        <pc:spChg chg="mod">
          <ac:chgData name="Darci Santos Do Prado" userId="b21f155a-fda5-42f0-b0af-a4ceca344f21" providerId="ADAL" clId="{FA11EC7E-1765-4D44-A89F-CC0C6295EA46}" dt="2025-04-28T15:00:21.562" v="3035" actId="313"/>
          <ac:spMkLst>
            <pc:docMk/>
            <pc:sldMk cId="3735287491" sldId="2942"/>
            <ac:spMk id="150" creationId="{F909FED3-E908-54E5-BF8D-6DB59160B63E}"/>
          </ac:spMkLst>
        </pc:spChg>
      </pc:sldChg>
      <pc:sldChg chg="add del">
        <pc:chgData name="Darci Santos Do Prado" userId="b21f155a-fda5-42f0-b0af-a4ceca344f21" providerId="ADAL" clId="{FA11EC7E-1765-4D44-A89F-CC0C6295EA46}" dt="2025-04-28T14:49:59.460" v="2734" actId="47"/>
        <pc:sldMkLst>
          <pc:docMk/>
          <pc:sldMk cId="263693962" sldId="2943"/>
        </pc:sldMkLst>
      </pc:sldChg>
      <pc:sldChg chg="delSp modSp add mod">
        <pc:chgData name="Darci Santos Do Prado" userId="b21f155a-fda5-42f0-b0af-a4ceca344f21" providerId="ADAL" clId="{FA11EC7E-1765-4D44-A89F-CC0C6295EA46}" dt="2025-04-28T15:09:48.493" v="3387" actId="20577"/>
        <pc:sldMkLst>
          <pc:docMk/>
          <pc:sldMk cId="3619447649" sldId="2944"/>
        </pc:sldMkLst>
        <pc:spChg chg="mod">
          <ac:chgData name="Darci Santos Do Prado" userId="b21f155a-fda5-42f0-b0af-a4ceca344f21" providerId="ADAL" clId="{FA11EC7E-1765-4D44-A89F-CC0C6295EA46}" dt="2025-04-28T13:37:32.798" v="1074" actId="20577"/>
          <ac:spMkLst>
            <pc:docMk/>
            <pc:sldMk cId="3619447649" sldId="2944"/>
            <ac:spMk id="150" creationId="{A4C8C439-2347-8C9B-FA43-AC5E5FC5BC8D}"/>
          </ac:spMkLst>
        </pc:spChg>
      </pc:sldChg>
      <pc:sldChg chg="modSp add mod ord">
        <pc:chgData name="Darci Santos Do Prado" userId="b21f155a-fda5-42f0-b0af-a4ceca344f21" providerId="ADAL" clId="{FA11EC7E-1765-4D44-A89F-CC0C6295EA46}" dt="2025-04-28T13:46:08.652" v="1523"/>
        <pc:sldMkLst>
          <pc:docMk/>
          <pc:sldMk cId="3914340071" sldId="2945"/>
        </pc:sldMkLst>
        <pc:spChg chg="mod">
          <ac:chgData name="Darci Santos Do Prado" userId="b21f155a-fda5-42f0-b0af-a4ceca344f21" providerId="ADAL" clId="{FA11EC7E-1765-4D44-A89F-CC0C6295EA46}" dt="2025-04-28T13:37:19.049" v="1061" actId="1076"/>
          <ac:spMkLst>
            <pc:docMk/>
            <pc:sldMk cId="3914340071" sldId="2945"/>
            <ac:spMk id="4" creationId="{2C3E3A2D-68F6-7223-576E-C83FBC7802C4}"/>
          </ac:spMkLst>
        </pc:spChg>
      </pc:sldChg>
      <pc:sldChg chg="addSp delSp modSp add mod">
        <pc:chgData name="Darci Santos Do Prado" userId="b21f155a-fda5-42f0-b0af-a4ceca344f21" providerId="ADAL" clId="{FA11EC7E-1765-4D44-A89F-CC0C6295EA46}" dt="2025-04-28T15:10:29.795" v="3394" actId="20577"/>
        <pc:sldMkLst>
          <pc:docMk/>
          <pc:sldMk cId="3266425083" sldId="2946"/>
        </pc:sldMkLst>
      </pc:sldChg>
      <pc:sldChg chg="addSp delSp modSp add mod">
        <pc:chgData name="Darci Santos Do Prado" userId="b21f155a-fda5-42f0-b0af-a4ceca344f21" providerId="ADAL" clId="{FA11EC7E-1765-4D44-A89F-CC0C6295EA46}" dt="2025-04-28T15:04:23.961" v="3209" actId="20577"/>
        <pc:sldMkLst>
          <pc:docMk/>
          <pc:sldMk cId="2515702632" sldId="2947"/>
        </pc:sldMkLst>
      </pc:sldChg>
      <pc:sldChg chg="modSp add mod modAnim">
        <pc:chgData name="Darci Santos Do Prado" userId="b21f155a-fda5-42f0-b0af-a4ceca344f21" providerId="ADAL" clId="{FA11EC7E-1765-4D44-A89F-CC0C6295EA46}" dt="2025-04-28T14:10:30.386" v="2017"/>
        <pc:sldMkLst>
          <pc:docMk/>
          <pc:sldMk cId="1378598569" sldId="2948"/>
        </pc:sldMkLst>
        <pc:spChg chg="mod">
          <ac:chgData name="Darci Santos Do Prado" userId="b21f155a-fda5-42f0-b0af-a4ceca344f21" providerId="ADAL" clId="{FA11EC7E-1765-4D44-A89F-CC0C6295EA46}" dt="2025-04-28T14:09:58.582" v="2008" actId="1038"/>
          <ac:spMkLst>
            <pc:docMk/>
            <pc:sldMk cId="1378598569" sldId="2948"/>
            <ac:spMk id="9" creationId="{410E0A53-E3BA-6CDF-CE33-357F59CB17CC}"/>
          </ac:spMkLst>
        </pc:spChg>
        <pc:spChg chg="mod">
          <ac:chgData name="Darci Santos Do Prado" userId="b21f155a-fda5-42f0-b0af-a4ceca344f21" providerId="ADAL" clId="{FA11EC7E-1765-4D44-A89F-CC0C6295EA46}" dt="2025-04-28T14:09:42.330" v="1991" actId="20577"/>
          <ac:spMkLst>
            <pc:docMk/>
            <pc:sldMk cId="1378598569" sldId="2948"/>
            <ac:spMk id="14" creationId="{B835F0C0-8804-94F0-1973-45F5B4D132D0}"/>
          </ac:spMkLst>
        </pc:spChg>
        <pc:spChg chg="mod">
          <ac:chgData name="Darci Santos Do Prado" userId="b21f155a-fda5-42f0-b0af-a4ceca344f21" providerId="ADAL" clId="{FA11EC7E-1765-4D44-A89F-CC0C6295EA46}" dt="2025-04-28T14:10:04.882" v="2016" actId="20577"/>
          <ac:spMkLst>
            <pc:docMk/>
            <pc:sldMk cId="1378598569" sldId="2948"/>
            <ac:spMk id="150" creationId="{CD19D59A-AF74-FD4E-E581-A3CFCB88547C}"/>
          </ac:spMkLst>
        </pc:spChg>
      </pc:sldChg>
      <pc:sldChg chg="addSp delSp modSp add mod delAnim">
        <pc:chgData name="Darci Santos Do Prado" userId="b21f155a-fda5-42f0-b0af-a4ceca344f21" providerId="ADAL" clId="{FA11EC7E-1765-4D44-A89F-CC0C6295EA46}" dt="2025-04-28T15:05:08.037" v="3210" actId="6549"/>
        <pc:sldMkLst>
          <pc:docMk/>
          <pc:sldMk cId="1134215901" sldId="2949"/>
        </pc:sldMkLst>
        <pc:spChg chg="add mod">
          <ac:chgData name="Darci Santos Do Prado" userId="b21f155a-fda5-42f0-b0af-a4ceca344f21" providerId="ADAL" clId="{FA11EC7E-1765-4D44-A89F-CC0C6295EA46}" dt="2025-04-28T14:22:17.692" v="2082" actId="207"/>
          <ac:spMkLst>
            <pc:docMk/>
            <pc:sldMk cId="1134215901" sldId="2949"/>
            <ac:spMk id="3" creationId="{8D178661-A1CE-2C10-7DA3-C43F7EB0D83F}"/>
          </ac:spMkLst>
        </pc:spChg>
        <pc:spChg chg="mod">
          <ac:chgData name="Darci Santos Do Prado" userId="b21f155a-fda5-42f0-b0af-a4ceca344f21" providerId="ADAL" clId="{FA11EC7E-1765-4D44-A89F-CC0C6295EA46}" dt="2025-04-28T15:05:08.037" v="3210" actId="6549"/>
          <ac:spMkLst>
            <pc:docMk/>
            <pc:sldMk cId="1134215901" sldId="2949"/>
            <ac:spMk id="150" creationId="{DEB17798-D92C-F3FD-D8B6-22FBAEDBA92B}"/>
          </ac:spMkLst>
        </pc:spChg>
        <pc:picChg chg="add mod">
          <ac:chgData name="Darci Santos Do Prado" userId="b21f155a-fda5-42f0-b0af-a4ceca344f21" providerId="ADAL" clId="{FA11EC7E-1765-4D44-A89F-CC0C6295EA46}" dt="2025-04-28T14:20:40.638" v="2042"/>
          <ac:picMkLst>
            <pc:docMk/>
            <pc:sldMk cId="1134215901" sldId="2949"/>
            <ac:picMk id="2" creationId="{37C09F18-5AE6-87F4-20F1-FD9AC3FE68B9}"/>
          </ac:picMkLst>
        </pc:picChg>
      </pc:sldChg>
      <pc:sldChg chg="addSp delSp modSp add mod">
        <pc:chgData name="Darci Santos Do Prado" userId="b21f155a-fda5-42f0-b0af-a4ceca344f21" providerId="ADAL" clId="{FA11EC7E-1765-4D44-A89F-CC0C6295EA46}" dt="2025-04-28T14:24:52.198" v="2116" actId="207"/>
        <pc:sldMkLst>
          <pc:docMk/>
          <pc:sldMk cId="3959293609" sldId="2950"/>
        </pc:sldMkLst>
        <pc:spChg chg="add mod">
          <ac:chgData name="Darci Santos Do Prado" userId="b21f155a-fda5-42f0-b0af-a4ceca344f21" providerId="ADAL" clId="{FA11EC7E-1765-4D44-A89F-CC0C6295EA46}" dt="2025-04-28T14:24:44.584" v="2115" actId="207"/>
          <ac:spMkLst>
            <pc:docMk/>
            <pc:sldMk cId="3959293609" sldId="2950"/>
            <ac:spMk id="4" creationId="{C4A35C1A-A76B-611C-C814-DD3F8B3A5A19}"/>
          </ac:spMkLst>
        </pc:spChg>
        <pc:spChg chg="add mod">
          <ac:chgData name="Darci Santos Do Prado" userId="b21f155a-fda5-42f0-b0af-a4ceca344f21" providerId="ADAL" clId="{FA11EC7E-1765-4D44-A89F-CC0C6295EA46}" dt="2025-04-28T14:24:44.584" v="2115" actId="207"/>
          <ac:spMkLst>
            <pc:docMk/>
            <pc:sldMk cId="3959293609" sldId="2950"/>
            <ac:spMk id="6" creationId="{FA1BF586-B707-6248-EE87-2AFE7277C22A}"/>
          </ac:spMkLst>
        </pc:spChg>
        <pc:spChg chg="mod">
          <ac:chgData name="Darci Santos Do Prado" userId="b21f155a-fda5-42f0-b0af-a4ceca344f21" providerId="ADAL" clId="{FA11EC7E-1765-4D44-A89F-CC0C6295EA46}" dt="2025-04-28T14:24:22.117" v="2111" actId="20577"/>
          <ac:spMkLst>
            <pc:docMk/>
            <pc:sldMk cId="3959293609" sldId="2950"/>
            <ac:spMk id="150" creationId="{F723832E-3158-D7AB-7080-2640313A5041}"/>
          </ac:spMkLst>
        </pc:spChg>
        <pc:graphicFrameChg chg="add mod modGraphic">
          <ac:chgData name="Darci Santos Do Prado" userId="b21f155a-fda5-42f0-b0af-a4ceca344f21" providerId="ADAL" clId="{FA11EC7E-1765-4D44-A89F-CC0C6295EA46}" dt="2025-04-28T14:24:52.198" v="2116" actId="207"/>
          <ac:graphicFrameMkLst>
            <pc:docMk/>
            <pc:sldMk cId="3959293609" sldId="2950"/>
            <ac:graphicFrameMk id="5" creationId="{21AB8E84-83AE-B519-4C03-24D496BB792E}"/>
          </ac:graphicFrameMkLst>
        </pc:graphicFrameChg>
      </pc:sldChg>
      <pc:sldChg chg="delSp modSp add mod">
        <pc:chgData name="Darci Santos Do Prado" userId="b21f155a-fda5-42f0-b0af-a4ceca344f21" providerId="ADAL" clId="{FA11EC7E-1765-4D44-A89F-CC0C6295EA46}" dt="2025-04-28T14:41:29.881" v="2689" actId="1076"/>
        <pc:sldMkLst>
          <pc:docMk/>
          <pc:sldMk cId="3562729901" sldId="2951"/>
        </pc:sldMkLst>
        <pc:spChg chg="mod">
          <ac:chgData name="Darci Santos Do Prado" userId="b21f155a-fda5-42f0-b0af-a4ceca344f21" providerId="ADAL" clId="{FA11EC7E-1765-4D44-A89F-CC0C6295EA46}" dt="2025-04-28T14:40:56.565" v="2685" actId="20577"/>
          <ac:spMkLst>
            <pc:docMk/>
            <pc:sldMk cId="3562729901" sldId="2951"/>
            <ac:spMk id="150" creationId="{2B5F1FB5-C864-5455-9C76-B8AD353BFD3B}"/>
          </ac:spMkLst>
        </pc:spChg>
      </pc:sldChg>
      <pc:sldChg chg="modSp add mod">
        <pc:chgData name="Darci Santos Do Prado" userId="b21f155a-fda5-42f0-b0af-a4ceca344f21" providerId="ADAL" clId="{FA11EC7E-1765-4D44-A89F-CC0C6295EA46}" dt="2025-04-28T15:08:57.372" v="3360" actId="2710"/>
        <pc:sldMkLst>
          <pc:docMk/>
          <pc:sldMk cId="3187404380" sldId="2952"/>
        </pc:sldMkLst>
        <pc:spChg chg="mod">
          <ac:chgData name="Darci Santos Do Prado" userId="b21f155a-fda5-42f0-b0af-a4ceca344f21" providerId="ADAL" clId="{FA11EC7E-1765-4D44-A89F-CC0C6295EA46}" dt="2025-04-28T15:08:57.372" v="3360" actId="2710"/>
          <ac:spMkLst>
            <pc:docMk/>
            <pc:sldMk cId="3187404380" sldId="2952"/>
            <ac:spMk id="2" creationId="{121FC661-BAE6-25B4-CB46-61304E5481E9}"/>
          </ac:spMkLst>
        </pc:spChg>
        <pc:spChg chg="mod">
          <ac:chgData name="Darci Santos Do Prado" userId="b21f155a-fda5-42f0-b0af-a4ceca344f21" providerId="ADAL" clId="{FA11EC7E-1765-4D44-A89F-CC0C6295EA46}" dt="2025-04-28T15:01:11.815" v="3057" actId="20577"/>
          <ac:spMkLst>
            <pc:docMk/>
            <pc:sldMk cId="3187404380" sldId="2952"/>
            <ac:spMk id="150" creationId="{875B5514-7A16-EE03-0F00-924A77BAC06C}"/>
          </ac:spMkLst>
        </pc:spChg>
      </pc:sldChg>
      <pc:sldMasterChg chg="delSldLayout">
        <pc:chgData name="Darci Santos Do Prado" userId="b21f155a-fda5-42f0-b0af-a4ceca344f21" providerId="ADAL" clId="{FA11EC7E-1765-4D44-A89F-CC0C6295EA46}" dt="2025-04-28T15:02:31.899" v="3199" actId="47"/>
        <pc:sldMasterMkLst>
          <pc:docMk/>
          <pc:sldMasterMk cId="1742266351" sldId="2147483698"/>
        </pc:sldMasterMkLst>
        <pc:sldLayoutChg chg="del">
          <pc:chgData name="Darci Santos Do Prado" userId="b21f155a-fda5-42f0-b0af-a4ceca344f21" providerId="ADAL" clId="{FA11EC7E-1765-4D44-A89F-CC0C6295EA46}" dt="2025-04-28T15:02:31.899" v="3199" actId="47"/>
          <pc:sldLayoutMkLst>
            <pc:docMk/>
            <pc:sldMasterMk cId="1742266351" sldId="2147483698"/>
            <pc:sldLayoutMk cId="4127018006" sldId="2147483942"/>
          </pc:sldLayoutMkLst>
        </pc:sldLayoutChg>
      </pc:sldMasterChg>
    </pc:docChg>
  </pc:docChgLst>
  <pc:docChgLst>
    <pc:chgData name="Darci Santos Do Prado" userId="b21f155a-fda5-42f0-b0af-a4ceca344f21" providerId="ADAL" clId="{D2286644-4A6A-4741-8E52-18C28EC09F6F}"/>
    <pc:docChg chg="undo custSel modSld">
      <pc:chgData name="Darci Santos Do Prado" userId="b21f155a-fda5-42f0-b0af-a4ceca344f21" providerId="ADAL" clId="{D2286644-4A6A-4741-8E52-18C28EC09F6F}" dt="2021-09-27T21:06:39.973" v="743" actId="1076"/>
      <pc:docMkLst>
        <pc:docMk/>
      </pc:docMkLst>
      <pc:sldChg chg="modAnim">
        <pc:chgData name="Darci Santos Do Prado" userId="b21f155a-fda5-42f0-b0af-a4ceca344f21" providerId="ADAL" clId="{D2286644-4A6A-4741-8E52-18C28EC09F6F}" dt="2021-09-25T22:28:38.703" v="15"/>
        <pc:sldMkLst>
          <pc:docMk/>
          <pc:sldMk cId="1679615648" sldId="663"/>
        </pc:sldMkLst>
      </pc:sldChg>
      <pc:sldChg chg="modAnim">
        <pc:chgData name="Darci Santos Do Prado" userId="b21f155a-fda5-42f0-b0af-a4ceca344f21" providerId="ADAL" clId="{D2286644-4A6A-4741-8E52-18C28EC09F6F}" dt="2021-09-25T22:42:37.440" v="330"/>
        <pc:sldMkLst>
          <pc:docMk/>
          <pc:sldMk cId="1497086513" sldId="2881"/>
        </pc:sldMkLst>
      </pc:sldChg>
      <pc:sldChg chg="mod modShow">
        <pc:chgData name="Darci Santos Do Prado" userId="b21f155a-fda5-42f0-b0af-a4ceca344f21" providerId="ADAL" clId="{D2286644-4A6A-4741-8E52-18C28EC09F6F}" dt="2021-09-25T22:34:59.476" v="206" actId="729"/>
        <pc:sldMkLst>
          <pc:docMk/>
          <pc:sldMk cId="2349096374" sldId="2891"/>
        </pc:sldMkLst>
      </pc:sldChg>
      <pc:sldChg chg="mod modShow">
        <pc:chgData name="Darci Santos Do Prado" userId="b21f155a-fda5-42f0-b0af-a4ceca344f21" providerId="ADAL" clId="{D2286644-4A6A-4741-8E52-18C28EC09F6F}" dt="2021-09-25T22:34:59.476" v="206" actId="729"/>
        <pc:sldMkLst>
          <pc:docMk/>
          <pc:sldMk cId="4165525143" sldId="2892"/>
        </pc:sldMkLst>
      </pc:sldChg>
      <pc:sldChg chg="addSp delSp modSp mod">
        <pc:chgData name="Darci Santos Do Prado" userId="b21f155a-fda5-42f0-b0af-a4ceca344f21" providerId="ADAL" clId="{D2286644-4A6A-4741-8E52-18C28EC09F6F}" dt="2021-09-27T21:06:39.973" v="743" actId="1076"/>
        <pc:sldMkLst>
          <pc:docMk/>
          <pc:sldMk cId="3903741084" sldId="2893"/>
        </pc:sldMkLst>
      </pc:sldChg>
      <pc:sldChg chg="addSp modSp mod">
        <pc:chgData name="Darci Santos Do Prado" userId="b21f155a-fda5-42f0-b0af-a4ceca344f21" providerId="ADAL" clId="{D2286644-4A6A-4741-8E52-18C28EC09F6F}" dt="2021-09-27T21:06:13.449" v="742" actId="14100"/>
        <pc:sldMkLst>
          <pc:docMk/>
          <pc:sldMk cId="4106647545" sldId="2894"/>
        </pc:sldMkLst>
      </pc:sldChg>
      <pc:sldChg chg="mod modShow">
        <pc:chgData name="Darci Santos Do Prado" userId="b21f155a-fda5-42f0-b0af-a4ceca344f21" providerId="ADAL" clId="{D2286644-4A6A-4741-8E52-18C28EC09F6F}" dt="2021-09-25T22:34:59.476" v="206" actId="729"/>
        <pc:sldMkLst>
          <pc:docMk/>
          <pc:sldMk cId="2600215988" sldId="2896"/>
        </pc:sldMkLst>
      </pc:sldChg>
      <pc:sldChg chg="mod modShow">
        <pc:chgData name="Darci Santos Do Prado" userId="b21f155a-fda5-42f0-b0af-a4ceca344f21" providerId="ADAL" clId="{D2286644-4A6A-4741-8E52-18C28EC09F6F}" dt="2021-09-25T22:34:59.476" v="206" actId="729"/>
        <pc:sldMkLst>
          <pc:docMk/>
          <pc:sldMk cId="2671727876" sldId="2897"/>
        </pc:sldMkLst>
      </pc:sldChg>
      <pc:sldChg chg="addSp modSp mod modAnim">
        <pc:chgData name="Darci Santos Do Prado" userId="b21f155a-fda5-42f0-b0af-a4ceca344f21" providerId="ADAL" clId="{D2286644-4A6A-4741-8E52-18C28EC09F6F}" dt="2021-09-25T22:48:22.147" v="455" actId="20577"/>
        <pc:sldMkLst>
          <pc:docMk/>
          <pc:sldMk cId="2650034502" sldId="2913"/>
        </pc:sldMkLst>
      </pc:sldChg>
      <pc:sldChg chg="modSp mod modAnim">
        <pc:chgData name="Darci Santos Do Prado" userId="b21f155a-fda5-42f0-b0af-a4ceca344f21" providerId="ADAL" clId="{D2286644-4A6A-4741-8E52-18C28EC09F6F}" dt="2021-09-25T22:52:52.750" v="699"/>
        <pc:sldMkLst>
          <pc:docMk/>
          <pc:sldMk cId="3537409975" sldId="2920"/>
        </pc:sldMkLst>
      </pc:sldChg>
      <pc:sldChg chg="modSp mod modAnim">
        <pc:chgData name="Darci Santos Do Prado" userId="b21f155a-fda5-42f0-b0af-a4ceca344f21" providerId="ADAL" clId="{D2286644-4A6A-4741-8E52-18C28EC09F6F}" dt="2021-09-25T22:50:22.826" v="545"/>
        <pc:sldMkLst>
          <pc:docMk/>
          <pc:sldMk cId="152685449" sldId="2922"/>
        </pc:sldMkLst>
      </pc:sldChg>
    </pc:docChg>
  </pc:docChgLst>
  <pc:docChgLst>
    <pc:chgData name="Darci Santos Do Prado" userId="b21f155a-fda5-42f0-b0af-a4ceca344f21" providerId="ADAL" clId="{DFD518AF-4C92-4947-B0CC-854DA3403757}"/>
    <pc:docChg chg="undo redo custSel addSld delSld modSld sldOrd">
      <pc:chgData name="Darci Santos Do Prado" userId="b21f155a-fda5-42f0-b0af-a4ceca344f21" providerId="ADAL" clId="{DFD518AF-4C92-4947-B0CC-854DA3403757}" dt="2021-07-23T19:50:38.608" v="2800" actId="14100"/>
      <pc:docMkLst>
        <pc:docMk/>
      </pc:docMkLst>
      <pc:sldChg chg="addSp delSp modSp mod">
        <pc:chgData name="Darci Santos Do Prado" userId="b21f155a-fda5-42f0-b0af-a4ceca344f21" providerId="ADAL" clId="{DFD518AF-4C92-4947-B0CC-854DA3403757}" dt="2021-07-23T19:36:08.406" v="2342" actId="14100"/>
        <pc:sldMkLst>
          <pc:docMk/>
          <pc:sldMk cId="978705667" sldId="340"/>
        </pc:sldMkLst>
      </pc:sldChg>
      <pc:sldChg chg="addSp modSp mod">
        <pc:chgData name="Darci Santos Do Prado" userId="b21f155a-fda5-42f0-b0af-a4ceca344f21" providerId="ADAL" clId="{DFD518AF-4C92-4947-B0CC-854DA3403757}" dt="2021-07-22T21:12:37.095" v="1528" actId="20577"/>
        <pc:sldMkLst>
          <pc:docMk/>
          <pc:sldMk cId="247641156" sldId="492"/>
        </pc:sldMkLst>
      </pc:sldChg>
      <pc:sldChg chg="addSp delSp modSp del mod delAnim">
        <pc:chgData name="Darci Santos Do Prado" userId="b21f155a-fda5-42f0-b0af-a4ceca344f21" providerId="ADAL" clId="{DFD518AF-4C92-4947-B0CC-854DA3403757}" dt="2021-07-21T22:59:48.566" v="1278" actId="47"/>
        <pc:sldMkLst>
          <pc:docMk/>
          <pc:sldMk cId="2261087537" sldId="656"/>
        </pc:sldMkLst>
      </pc:sldChg>
      <pc:sldChg chg="addSp modSp mod">
        <pc:chgData name="Darci Santos Do Prado" userId="b21f155a-fda5-42f0-b0af-a4ceca344f21" providerId="ADAL" clId="{DFD518AF-4C92-4947-B0CC-854DA3403757}" dt="2021-07-22T21:14:06.495" v="1554" actId="113"/>
        <pc:sldMkLst>
          <pc:docMk/>
          <pc:sldMk cId="4270325326" sldId="676"/>
        </pc:sldMkLst>
      </pc:sldChg>
      <pc:sldChg chg="addSp modSp mod modAnim">
        <pc:chgData name="Darci Santos Do Prado" userId="b21f155a-fda5-42f0-b0af-a4ceca344f21" providerId="ADAL" clId="{DFD518AF-4C92-4947-B0CC-854DA3403757}" dt="2021-07-23T19:50:38.608" v="2800" actId="14100"/>
        <pc:sldMkLst>
          <pc:docMk/>
          <pc:sldMk cId="718130547" sldId="677"/>
        </pc:sldMkLst>
      </pc:sldChg>
      <pc:sldChg chg="modSp mod">
        <pc:chgData name="Darci Santos Do Prado" userId="b21f155a-fda5-42f0-b0af-a4ceca344f21" providerId="ADAL" clId="{DFD518AF-4C92-4947-B0CC-854DA3403757}" dt="2021-07-21T19:32:20.480" v="249" actId="179"/>
        <pc:sldMkLst>
          <pc:docMk/>
          <pc:sldMk cId="1828769573" sldId="679"/>
        </pc:sldMkLst>
      </pc:sldChg>
      <pc:sldChg chg="modSp mod">
        <pc:chgData name="Darci Santos Do Prado" userId="b21f155a-fda5-42f0-b0af-a4ceca344f21" providerId="ADAL" clId="{DFD518AF-4C92-4947-B0CC-854DA3403757}" dt="2021-07-21T19:32:30.460" v="250"/>
        <pc:sldMkLst>
          <pc:docMk/>
          <pc:sldMk cId="3597809699" sldId="680"/>
        </pc:sldMkLst>
      </pc:sldChg>
      <pc:sldChg chg="modSp mod">
        <pc:chgData name="Darci Santos Do Prado" userId="b21f155a-fda5-42f0-b0af-a4ceca344f21" providerId="ADAL" clId="{DFD518AF-4C92-4947-B0CC-854DA3403757}" dt="2021-07-21T19:32:36.197" v="251"/>
        <pc:sldMkLst>
          <pc:docMk/>
          <pc:sldMk cId="2547844354" sldId="681"/>
        </pc:sldMkLst>
      </pc:sldChg>
      <pc:sldChg chg="modSp mod">
        <pc:chgData name="Darci Santos Do Prado" userId="b21f155a-fda5-42f0-b0af-a4ceca344f21" providerId="ADAL" clId="{DFD518AF-4C92-4947-B0CC-854DA3403757}" dt="2021-07-21T19:32:43.425" v="252"/>
        <pc:sldMkLst>
          <pc:docMk/>
          <pc:sldMk cId="3274638984" sldId="682"/>
        </pc:sldMkLst>
      </pc:sldChg>
      <pc:sldChg chg="modSp mod">
        <pc:chgData name="Darci Santos Do Prado" userId="b21f155a-fda5-42f0-b0af-a4ceca344f21" providerId="ADAL" clId="{DFD518AF-4C92-4947-B0CC-854DA3403757}" dt="2021-07-21T19:32:56.964" v="253"/>
        <pc:sldMkLst>
          <pc:docMk/>
          <pc:sldMk cId="1854660393" sldId="683"/>
        </pc:sldMkLst>
      </pc:sldChg>
      <pc:sldChg chg="modSp mod">
        <pc:chgData name="Darci Santos Do Prado" userId="b21f155a-fda5-42f0-b0af-a4ceca344f21" providerId="ADAL" clId="{DFD518AF-4C92-4947-B0CC-854DA3403757}" dt="2021-07-22T21:15:35.560" v="1585" actId="6549"/>
        <pc:sldMkLst>
          <pc:docMk/>
          <pc:sldMk cId="3533100997" sldId="684"/>
        </pc:sldMkLst>
      </pc:sldChg>
      <pc:sldChg chg="modSp mod">
        <pc:chgData name="Darci Santos Do Prado" userId="b21f155a-fda5-42f0-b0af-a4ceca344f21" providerId="ADAL" clId="{DFD518AF-4C92-4947-B0CC-854DA3403757}" dt="2021-07-22T21:17:00.989" v="1610" actId="20577"/>
        <pc:sldMkLst>
          <pc:docMk/>
          <pc:sldMk cId="4095726525" sldId="686"/>
        </pc:sldMkLst>
      </pc:sldChg>
      <pc:sldChg chg="del">
        <pc:chgData name="Darci Santos Do Prado" userId="b21f155a-fda5-42f0-b0af-a4ceca344f21" providerId="ADAL" clId="{DFD518AF-4C92-4947-B0CC-854DA3403757}" dt="2021-07-21T23:02:15.560" v="1351" actId="47"/>
        <pc:sldMkLst>
          <pc:docMk/>
          <pc:sldMk cId="536875968" sldId="687"/>
        </pc:sldMkLst>
      </pc:sldChg>
      <pc:sldChg chg="modSp mod">
        <pc:chgData name="Darci Santos Do Prado" userId="b21f155a-fda5-42f0-b0af-a4ceca344f21" providerId="ADAL" clId="{DFD518AF-4C92-4947-B0CC-854DA3403757}" dt="2021-07-22T21:16:34.772" v="1601" actId="20577"/>
        <pc:sldMkLst>
          <pc:docMk/>
          <pc:sldMk cId="3349188373" sldId="694"/>
        </pc:sldMkLst>
      </pc:sldChg>
      <pc:sldChg chg="addSp delSp modSp">
        <pc:chgData name="Darci Santos Do Prado" userId="b21f155a-fda5-42f0-b0af-a4ceca344f21" providerId="ADAL" clId="{DFD518AF-4C92-4947-B0CC-854DA3403757}" dt="2021-07-21T19:30:54.035" v="207"/>
        <pc:sldMkLst>
          <pc:docMk/>
          <pc:sldMk cId="4261465641" sldId="2860"/>
        </pc:sldMkLst>
      </pc:sldChg>
      <pc:sldChg chg="delSp modSp add mod">
        <pc:chgData name="Darci Santos Do Prado" userId="b21f155a-fda5-42f0-b0af-a4ceca344f21" providerId="ADAL" clId="{DFD518AF-4C92-4947-B0CC-854DA3403757}" dt="2021-07-22T21:11:46.027" v="1483" actId="14100"/>
        <pc:sldMkLst>
          <pc:docMk/>
          <pc:sldMk cId="1876590091" sldId="2861"/>
        </pc:sldMkLst>
      </pc:sldChg>
      <pc:sldChg chg="modSp add mod">
        <pc:chgData name="Darci Santos Do Prado" userId="b21f155a-fda5-42f0-b0af-a4ceca344f21" providerId="ADAL" clId="{DFD518AF-4C92-4947-B0CC-854DA3403757}" dt="2021-07-21T19:33:06.081" v="254"/>
        <pc:sldMkLst>
          <pc:docMk/>
          <pc:sldMk cId="1558595378" sldId="2862"/>
        </pc:sldMkLst>
      </pc:sldChg>
      <pc:sldChg chg="addSp delSp modSp add mod">
        <pc:chgData name="Darci Santos Do Prado" userId="b21f155a-fda5-42f0-b0af-a4ceca344f21" providerId="ADAL" clId="{DFD518AF-4C92-4947-B0CC-854DA3403757}" dt="2021-07-21T22:30:25.861" v="329" actId="313"/>
        <pc:sldMkLst>
          <pc:docMk/>
          <pc:sldMk cId="2113438882" sldId="2863"/>
        </pc:sldMkLst>
      </pc:sldChg>
      <pc:sldChg chg="modSp add mod">
        <pc:chgData name="Darci Santos Do Prado" userId="b21f155a-fda5-42f0-b0af-a4ceca344f21" providerId="ADAL" clId="{DFD518AF-4C92-4947-B0CC-854DA3403757}" dt="2021-07-21T22:33:05.975" v="370" actId="20577"/>
        <pc:sldMkLst>
          <pc:docMk/>
          <pc:sldMk cId="3475045492" sldId="2864"/>
        </pc:sldMkLst>
      </pc:sldChg>
      <pc:sldChg chg="addSp delSp modSp add mod delAnim modAnim">
        <pc:chgData name="Darci Santos Do Prado" userId="b21f155a-fda5-42f0-b0af-a4ceca344f21" providerId="ADAL" clId="{DFD518AF-4C92-4947-B0CC-854DA3403757}" dt="2021-07-21T22:55:33.008" v="1126"/>
        <pc:sldMkLst>
          <pc:docMk/>
          <pc:sldMk cId="1648853734" sldId="2865"/>
        </pc:sldMkLst>
      </pc:sldChg>
      <pc:sldChg chg="addSp delSp modSp add mod ord">
        <pc:chgData name="Darci Santos Do Prado" userId="b21f155a-fda5-42f0-b0af-a4ceca344f21" providerId="ADAL" clId="{DFD518AF-4C92-4947-B0CC-854DA3403757}" dt="2021-07-21T22:57:37.321" v="1199" actId="1076"/>
        <pc:sldMkLst>
          <pc:docMk/>
          <pc:sldMk cId="3117316613" sldId="2866"/>
        </pc:sldMkLst>
      </pc:sldChg>
      <pc:sldChg chg="addSp delSp modSp add mod">
        <pc:chgData name="Darci Santos Do Prado" userId="b21f155a-fda5-42f0-b0af-a4ceca344f21" providerId="ADAL" clId="{DFD518AF-4C92-4947-B0CC-854DA3403757}" dt="2021-07-22T21:10:57.373" v="1465" actId="14100"/>
        <pc:sldMkLst>
          <pc:docMk/>
          <pc:sldMk cId="447949355" sldId="2867"/>
        </pc:sldMkLst>
      </pc:sldChg>
      <pc:sldChg chg="addSp delSp modSp add mod delAnim">
        <pc:chgData name="Darci Santos Do Prado" userId="b21f155a-fda5-42f0-b0af-a4ceca344f21" providerId="ADAL" clId="{DFD518AF-4C92-4947-B0CC-854DA3403757}" dt="2021-07-21T22:47:34.135" v="1045" actId="14100"/>
        <pc:sldMkLst>
          <pc:docMk/>
          <pc:sldMk cId="4171451105" sldId="2868"/>
        </pc:sldMkLst>
      </pc:sldChg>
      <pc:sldChg chg="delSp modSp add del mod">
        <pc:chgData name="Darci Santos Do Prado" userId="b21f155a-fda5-42f0-b0af-a4ceca344f21" providerId="ADAL" clId="{DFD518AF-4C92-4947-B0CC-854DA3403757}" dt="2021-07-21T22:47:20.682" v="1042" actId="47"/>
        <pc:sldMkLst>
          <pc:docMk/>
          <pc:sldMk cId="2995103225" sldId="2869"/>
        </pc:sldMkLst>
      </pc:sldChg>
      <pc:sldChg chg="addSp delSp modSp add mod">
        <pc:chgData name="Darci Santos Do Prado" userId="b21f155a-fda5-42f0-b0af-a4ceca344f21" providerId="ADAL" clId="{DFD518AF-4C92-4947-B0CC-854DA3403757}" dt="2021-07-22T21:18:09.232" v="1612" actId="1076"/>
        <pc:sldMkLst>
          <pc:docMk/>
          <pc:sldMk cId="3199497731" sldId="2869"/>
        </pc:sldMkLst>
      </pc:sldChg>
      <pc:sldChg chg="add ord">
        <pc:chgData name="Darci Santos Do Prado" userId="b21f155a-fda5-42f0-b0af-a4ceca344f21" providerId="ADAL" clId="{DFD518AF-4C92-4947-B0CC-854DA3403757}" dt="2021-07-22T21:09:39.574" v="1388"/>
        <pc:sldMkLst>
          <pc:docMk/>
          <pc:sldMk cId="215573170" sldId="2870"/>
        </pc:sldMkLst>
      </pc:sldChg>
      <pc:sldChg chg="modSp add mod">
        <pc:chgData name="Darci Santos Do Prado" userId="b21f155a-fda5-42f0-b0af-a4ceca344f21" providerId="ADAL" clId="{DFD518AF-4C92-4947-B0CC-854DA3403757}" dt="2021-07-23T00:52:57.318" v="2089" actId="20577"/>
        <pc:sldMkLst>
          <pc:docMk/>
          <pc:sldMk cId="3182009789" sldId="2871"/>
        </pc:sldMkLst>
      </pc:sldChg>
      <pc:sldChg chg="addSp delSp modSp add mod delAnim modAnim">
        <pc:chgData name="Darci Santos Do Prado" userId="b21f155a-fda5-42f0-b0af-a4ceca344f21" providerId="ADAL" clId="{DFD518AF-4C92-4947-B0CC-854DA3403757}" dt="2021-07-23T19:39:04.292" v="2451"/>
        <pc:sldMkLst>
          <pc:docMk/>
          <pc:sldMk cId="1725845860" sldId="2872"/>
        </pc:sldMkLst>
      </pc:sldChg>
      <pc:sldChg chg="addSp delSp modSp add del mod delAnim modAnim">
        <pc:chgData name="Darci Santos Do Prado" userId="b21f155a-fda5-42f0-b0af-a4ceca344f21" providerId="ADAL" clId="{DFD518AF-4C92-4947-B0CC-854DA3403757}" dt="2021-07-23T19:41:32.627" v="2584" actId="47"/>
        <pc:sldMkLst>
          <pc:docMk/>
          <pc:sldMk cId="2552983671" sldId="2873"/>
        </pc:sldMkLst>
      </pc:sldChg>
      <pc:sldChg chg="modSp add mod modAnim">
        <pc:chgData name="Darci Santos Do Prado" userId="b21f155a-fda5-42f0-b0af-a4ceca344f21" providerId="ADAL" clId="{DFD518AF-4C92-4947-B0CC-854DA3403757}" dt="2021-07-23T19:41:11.934" v="2583" actId="6549"/>
        <pc:sldMkLst>
          <pc:docMk/>
          <pc:sldMk cId="925036202" sldId="2874"/>
        </pc:sldMkLst>
      </pc:sldChg>
      <pc:sldChg chg="addSp delSp modSp add mod modAnim">
        <pc:chgData name="Darci Santos Do Prado" userId="b21f155a-fda5-42f0-b0af-a4ceca344f21" providerId="ADAL" clId="{DFD518AF-4C92-4947-B0CC-854DA3403757}" dt="2021-07-23T19:48:32.457" v="2700" actId="1076"/>
        <pc:sldMkLst>
          <pc:docMk/>
          <pc:sldMk cId="1357178192" sldId="2875"/>
        </pc:sldMkLst>
      </pc:sldChg>
      <pc:sldChg chg="delSp modSp add mod">
        <pc:chgData name="Darci Santos Do Prado" userId="b21f155a-fda5-42f0-b0af-a4ceca344f21" providerId="ADAL" clId="{DFD518AF-4C92-4947-B0CC-854DA3403757}" dt="2021-07-23T19:49:01.223" v="2777" actId="14100"/>
        <pc:sldMkLst>
          <pc:docMk/>
          <pc:sldMk cId="1464745539" sldId="2876"/>
        </pc:sldMkLst>
      </pc:sldChg>
    </pc:docChg>
  </pc:docChgLst>
  <pc:docChgLst>
    <pc:chgData name="Darci Santos Do Prado" userId="b21f155a-fda5-42f0-b0af-a4ceca344f21" providerId="ADAL" clId="{EC689C3D-32AE-4537-B8C3-8B5FBCC24EDF}"/>
    <pc:docChg chg="custSel addSld delSld modSld sldOrd">
      <pc:chgData name="Darci Santos Do Prado" userId="b21f155a-fda5-42f0-b0af-a4ceca344f21" providerId="ADAL" clId="{EC689C3D-32AE-4537-B8C3-8B5FBCC24EDF}" dt="2021-10-11T19:32:26.659" v="765" actId="20577"/>
      <pc:docMkLst>
        <pc:docMk/>
      </pc:docMkLst>
      <pc:sldChg chg="modSp del mod">
        <pc:chgData name="Darci Santos Do Prado" userId="b21f155a-fda5-42f0-b0af-a4ceca344f21" providerId="ADAL" clId="{EC689C3D-32AE-4537-B8C3-8B5FBCC24EDF}" dt="2021-10-08T18:21:32.075" v="333" actId="47"/>
        <pc:sldMkLst>
          <pc:docMk/>
          <pc:sldMk cId="1679615648" sldId="663"/>
        </pc:sldMkLst>
      </pc:sldChg>
      <pc:sldChg chg="modSp mod">
        <pc:chgData name="Darci Santos Do Prado" userId="b21f155a-fda5-42f0-b0af-a4ceca344f21" providerId="ADAL" clId="{EC689C3D-32AE-4537-B8C3-8B5FBCC24EDF}" dt="2021-10-08T18:21:51.102" v="378" actId="20577"/>
        <pc:sldMkLst>
          <pc:docMk/>
          <pc:sldMk cId="401252696" sldId="664"/>
        </pc:sldMkLst>
      </pc:sldChg>
      <pc:sldChg chg="modSp mod">
        <pc:chgData name="Darci Santos Do Prado" userId="b21f155a-fda5-42f0-b0af-a4ceca344f21" providerId="ADAL" clId="{EC689C3D-32AE-4537-B8C3-8B5FBCC24EDF}" dt="2021-10-08T18:22:11.166" v="427" actId="20577"/>
        <pc:sldMkLst>
          <pc:docMk/>
          <pc:sldMk cId="4024515019" sldId="665"/>
        </pc:sldMkLst>
      </pc:sldChg>
      <pc:sldChg chg="del">
        <pc:chgData name="Darci Santos Do Prado" userId="b21f155a-fda5-42f0-b0af-a4ceca344f21" providerId="ADAL" clId="{EC689C3D-32AE-4537-B8C3-8B5FBCC24EDF}" dt="2021-10-08T18:22:26.427" v="428" actId="47"/>
        <pc:sldMkLst>
          <pc:docMk/>
          <pc:sldMk cId="419155879" sldId="666"/>
        </pc:sldMkLst>
      </pc:sldChg>
      <pc:sldChg chg="del">
        <pc:chgData name="Darci Santos Do Prado" userId="b21f155a-fda5-42f0-b0af-a4ceca344f21" providerId="ADAL" clId="{EC689C3D-32AE-4537-B8C3-8B5FBCC24EDF}" dt="2021-09-27T21:08:24.551" v="0" actId="47"/>
        <pc:sldMkLst>
          <pc:docMk/>
          <pc:sldMk cId="1081934032" sldId="667"/>
        </pc:sldMkLst>
      </pc:sldChg>
      <pc:sldChg chg="del">
        <pc:chgData name="Darci Santos Do Prado" userId="b21f155a-fda5-42f0-b0af-a4ceca344f21" providerId="ADAL" clId="{EC689C3D-32AE-4537-B8C3-8B5FBCC24EDF}" dt="2021-09-27T21:08:24.551" v="0" actId="47"/>
        <pc:sldMkLst>
          <pc:docMk/>
          <pc:sldMk cId="2032279751" sldId="668"/>
        </pc:sldMkLst>
      </pc:sldChg>
      <pc:sldChg chg="del">
        <pc:chgData name="Darci Santos Do Prado" userId="b21f155a-fda5-42f0-b0af-a4ceca344f21" providerId="ADAL" clId="{EC689C3D-32AE-4537-B8C3-8B5FBCC24EDF}" dt="2021-09-27T21:08:24.551" v="0" actId="47"/>
        <pc:sldMkLst>
          <pc:docMk/>
          <pc:sldMk cId="680620485" sldId="669"/>
        </pc:sldMkLst>
      </pc:sldChg>
      <pc:sldChg chg="del">
        <pc:chgData name="Darci Santos Do Prado" userId="b21f155a-fda5-42f0-b0af-a4ceca344f21" providerId="ADAL" clId="{EC689C3D-32AE-4537-B8C3-8B5FBCC24EDF}" dt="2021-10-08T18:21:19.949" v="332" actId="47"/>
        <pc:sldMkLst>
          <pc:docMk/>
          <pc:sldMk cId="1876590091" sldId="2861"/>
        </pc:sldMkLst>
      </pc:sldChg>
      <pc:sldChg chg="del">
        <pc:chgData name="Darci Santos Do Prado" userId="b21f155a-fda5-42f0-b0af-a4ceca344f21" providerId="ADAL" clId="{EC689C3D-32AE-4537-B8C3-8B5FBCC24EDF}" dt="2021-09-27T21:12:03.037" v="74" actId="47"/>
        <pc:sldMkLst>
          <pc:docMk/>
          <pc:sldMk cId="1558473894" sldId="2889"/>
        </pc:sldMkLst>
      </pc:sldChg>
      <pc:sldChg chg="del">
        <pc:chgData name="Darci Santos Do Prado" userId="b21f155a-fda5-42f0-b0af-a4ceca344f21" providerId="ADAL" clId="{EC689C3D-32AE-4537-B8C3-8B5FBCC24EDF}" dt="2021-10-08T18:26:19.754" v="515" actId="47"/>
        <pc:sldMkLst>
          <pc:docMk/>
          <pc:sldMk cId="68555820" sldId="2890"/>
        </pc:sldMkLst>
      </pc:sldChg>
      <pc:sldChg chg="del">
        <pc:chgData name="Darci Santos Do Prado" userId="b21f155a-fda5-42f0-b0af-a4ceca344f21" providerId="ADAL" clId="{EC689C3D-32AE-4537-B8C3-8B5FBCC24EDF}" dt="2021-10-08T18:23:43.620" v="514" actId="47"/>
        <pc:sldMkLst>
          <pc:docMk/>
          <pc:sldMk cId="2349096374" sldId="2891"/>
        </pc:sldMkLst>
      </pc:sldChg>
      <pc:sldChg chg="del">
        <pc:chgData name="Darci Santos Do Prado" userId="b21f155a-fda5-42f0-b0af-a4ceca344f21" providerId="ADAL" clId="{EC689C3D-32AE-4537-B8C3-8B5FBCC24EDF}" dt="2021-10-08T18:22:26.427" v="428" actId="47"/>
        <pc:sldMkLst>
          <pc:docMk/>
          <pc:sldMk cId="4165525143" sldId="2892"/>
        </pc:sldMkLst>
      </pc:sldChg>
      <pc:sldChg chg="del">
        <pc:chgData name="Darci Santos Do Prado" userId="b21f155a-fda5-42f0-b0af-a4ceca344f21" providerId="ADAL" clId="{EC689C3D-32AE-4537-B8C3-8B5FBCC24EDF}" dt="2021-10-08T18:22:26.427" v="428" actId="47"/>
        <pc:sldMkLst>
          <pc:docMk/>
          <pc:sldMk cId="3903741084" sldId="2893"/>
        </pc:sldMkLst>
      </pc:sldChg>
      <pc:sldChg chg="del">
        <pc:chgData name="Darci Santos Do Prado" userId="b21f155a-fda5-42f0-b0af-a4ceca344f21" providerId="ADAL" clId="{EC689C3D-32AE-4537-B8C3-8B5FBCC24EDF}" dt="2021-10-08T18:22:26.427" v="428" actId="47"/>
        <pc:sldMkLst>
          <pc:docMk/>
          <pc:sldMk cId="4106647545" sldId="2894"/>
        </pc:sldMkLst>
      </pc:sldChg>
      <pc:sldChg chg="modSp mod modShow">
        <pc:chgData name="Darci Santos Do Prado" userId="b21f155a-fda5-42f0-b0af-a4ceca344f21" providerId="ADAL" clId="{EC689C3D-32AE-4537-B8C3-8B5FBCC24EDF}" dt="2021-10-08T18:31:38.185" v="689" actId="729"/>
        <pc:sldMkLst>
          <pc:docMk/>
          <pc:sldMk cId="2600215988" sldId="2896"/>
        </pc:sldMkLst>
      </pc:sldChg>
      <pc:sldChg chg="del">
        <pc:chgData name="Darci Santos Do Prado" userId="b21f155a-fda5-42f0-b0af-a4ceca344f21" providerId="ADAL" clId="{EC689C3D-32AE-4537-B8C3-8B5FBCC24EDF}" dt="2021-10-08T18:23:43.620" v="514" actId="47"/>
        <pc:sldMkLst>
          <pc:docMk/>
          <pc:sldMk cId="2671727876" sldId="2897"/>
        </pc:sldMkLst>
      </pc:sldChg>
      <pc:sldChg chg="del">
        <pc:chgData name="Darci Santos Do Prado" userId="b21f155a-fda5-42f0-b0af-a4ceca344f21" providerId="ADAL" clId="{EC689C3D-32AE-4537-B8C3-8B5FBCC24EDF}" dt="2021-10-08T18:22:26.427" v="428" actId="47"/>
        <pc:sldMkLst>
          <pc:docMk/>
          <pc:sldMk cId="3952157492" sldId="2898"/>
        </pc:sldMkLst>
      </pc:sldChg>
      <pc:sldChg chg="modSp del mod">
        <pc:chgData name="Darci Santos Do Prado" userId="b21f155a-fda5-42f0-b0af-a4ceca344f21" providerId="ADAL" clId="{EC689C3D-32AE-4537-B8C3-8B5FBCC24EDF}" dt="2021-10-08T18:22:26.427" v="428" actId="47"/>
        <pc:sldMkLst>
          <pc:docMk/>
          <pc:sldMk cId="2817874005" sldId="2899"/>
        </pc:sldMkLst>
      </pc:sldChg>
      <pc:sldChg chg="del">
        <pc:chgData name="Darci Santos Do Prado" userId="b21f155a-fda5-42f0-b0af-a4ceca344f21" providerId="ADAL" clId="{EC689C3D-32AE-4537-B8C3-8B5FBCC24EDF}" dt="2021-09-27T21:08:40.032" v="1" actId="47"/>
        <pc:sldMkLst>
          <pc:docMk/>
          <pc:sldMk cId="780986788" sldId="2900"/>
        </pc:sldMkLst>
      </pc:sldChg>
      <pc:sldChg chg="del">
        <pc:chgData name="Darci Santos Do Prado" userId="b21f155a-fda5-42f0-b0af-a4ceca344f21" providerId="ADAL" clId="{EC689C3D-32AE-4537-B8C3-8B5FBCC24EDF}" dt="2021-09-27T21:08:40.032" v="1" actId="47"/>
        <pc:sldMkLst>
          <pc:docMk/>
          <pc:sldMk cId="3818199731" sldId="2903"/>
        </pc:sldMkLst>
      </pc:sldChg>
      <pc:sldChg chg="addSp modSp add del mod">
        <pc:chgData name="Darci Santos Do Prado" userId="b21f155a-fda5-42f0-b0af-a4ceca344f21" providerId="ADAL" clId="{EC689C3D-32AE-4537-B8C3-8B5FBCC24EDF}" dt="2021-10-08T18:30:53.268" v="688" actId="404"/>
        <pc:sldMkLst>
          <pc:docMk/>
          <pc:sldMk cId="2433432630" sldId="2904"/>
        </pc:sldMkLst>
      </pc:sldChg>
      <pc:sldChg chg="del">
        <pc:chgData name="Darci Santos Do Prado" userId="b21f155a-fda5-42f0-b0af-a4ceca344f21" providerId="ADAL" clId="{EC689C3D-32AE-4537-B8C3-8B5FBCC24EDF}" dt="2021-09-27T21:08:40.032" v="1" actId="47"/>
        <pc:sldMkLst>
          <pc:docMk/>
          <pc:sldMk cId="3665276773" sldId="2905"/>
        </pc:sldMkLst>
      </pc:sldChg>
      <pc:sldChg chg="del">
        <pc:chgData name="Darci Santos Do Prado" userId="b21f155a-fda5-42f0-b0af-a4ceca344f21" providerId="ADAL" clId="{EC689C3D-32AE-4537-B8C3-8B5FBCC24EDF}" dt="2021-10-08T18:22:26.427" v="428" actId="47"/>
        <pc:sldMkLst>
          <pc:docMk/>
          <pc:sldMk cId="2568640793" sldId="2906"/>
        </pc:sldMkLst>
      </pc:sldChg>
      <pc:sldChg chg="del">
        <pc:chgData name="Darci Santos Do Prado" userId="b21f155a-fda5-42f0-b0af-a4ceca344f21" providerId="ADAL" clId="{EC689C3D-32AE-4537-B8C3-8B5FBCC24EDF}" dt="2021-10-08T18:26:19.754" v="515" actId="47"/>
        <pc:sldMkLst>
          <pc:docMk/>
          <pc:sldMk cId="1244036269" sldId="2907"/>
        </pc:sldMkLst>
      </pc:sldChg>
      <pc:sldChg chg="del">
        <pc:chgData name="Darci Santos Do Prado" userId="b21f155a-fda5-42f0-b0af-a4ceca344f21" providerId="ADAL" clId="{EC689C3D-32AE-4537-B8C3-8B5FBCC24EDF}" dt="2021-10-08T18:21:19.949" v="332" actId="47"/>
        <pc:sldMkLst>
          <pc:docMk/>
          <pc:sldMk cId="1802134921" sldId="2909"/>
        </pc:sldMkLst>
      </pc:sldChg>
      <pc:sldChg chg="del">
        <pc:chgData name="Darci Santos Do Prado" userId="b21f155a-fda5-42f0-b0af-a4ceca344f21" providerId="ADAL" clId="{EC689C3D-32AE-4537-B8C3-8B5FBCC24EDF}" dt="2021-10-08T18:22:26.427" v="428" actId="47"/>
        <pc:sldMkLst>
          <pc:docMk/>
          <pc:sldMk cId="1602667479" sldId="2910"/>
        </pc:sldMkLst>
      </pc:sldChg>
      <pc:sldChg chg="modSp mod">
        <pc:chgData name="Darci Santos Do Prado" userId="b21f155a-fda5-42f0-b0af-a4ceca344f21" providerId="ADAL" clId="{EC689C3D-32AE-4537-B8C3-8B5FBCC24EDF}" dt="2021-09-27T21:28:45.902" v="245" actId="20577"/>
        <pc:sldMkLst>
          <pc:docMk/>
          <pc:sldMk cId="3071313621" sldId="2911"/>
        </pc:sldMkLst>
      </pc:sldChg>
      <pc:sldChg chg="del">
        <pc:chgData name="Darci Santos Do Prado" userId="b21f155a-fda5-42f0-b0af-a4ceca344f21" providerId="ADAL" clId="{EC689C3D-32AE-4537-B8C3-8B5FBCC24EDF}" dt="2021-10-08T18:22:26.427" v="428" actId="47"/>
        <pc:sldMkLst>
          <pc:docMk/>
          <pc:sldMk cId="1088219532" sldId="2912"/>
        </pc:sldMkLst>
      </pc:sldChg>
      <pc:sldChg chg="addSp delSp modSp del mod ord delAnim modAnim">
        <pc:chgData name="Darci Santos Do Prado" userId="b21f155a-fda5-42f0-b0af-a4ceca344f21" providerId="ADAL" clId="{EC689C3D-32AE-4537-B8C3-8B5FBCC24EDF}" dt="2021-10-08T18:26:45.982" v="516" actId="47"/>
        <pc:sldMkLst>
          <pc:docMk/>
          <pc:sldMk cId="2650034502" sldId="2913"/>
        </pc:sldMkLst>
      </pc:sldChg>
      <pc:sldChg chg="del">
        <pc:chgData name="Darci Santos Do Prado" userId="b21f155a-fda5-42f0-b0af-a4ceca344f21" providerId="ADAL" clId="{EC689C3D-32AE-4537-B8C3-8B5FBCC24EDF}" dt="2021-10-08T18:26:19.754" v="515" actId="47"/>
        <pc:sldMkLst>
          <pc:docMk/>
          <pc:sldMk cId="1112395427" sldId="2914"/>
        </pc:sldMkLst>
      </pc:sldChg>
      <pc:sldChg chg="del">
        <pc:chgData name="Darci Santos Do Prado" userId="b21f155a-fda5-42f0-b0af-a4ceca344f21" providerId="ADAL" clId="{EC689C3D-32AE-4537-B8C3-8B5FBCC24EDF}" dt="2021-10-08T18:26:19.754" v="515" actId="47"/>
        <pc:sldMkLst>
          <pc:docMk/>
          <pc:sldMk cId="3237326902" sldId="2915"/>
        </pc:sldMkLst>
      </pc:sldChg>
      <pc:sldChg chg="del">
        <pc:chgData name="Darci Santos Do Prado" userId="b21f155a-fda5-42f0-b0af-a4ceca344f21" providerId="ADAL" clId="{EC689C3D-32AE-4537-B8C3-8B5FBCC24EDF}" dt="2021-10-08T18:26:19.754" v="515" actId="47"/>
        <pc:sldMkLst>
          <pc:docMk/>
          <pc:sldMk cId="723284494" sldId="2916"/>
        </pc:sldMkLst>
      </pc:sldChg>
      <pc:sldChg chg="del">
        <pc:chgData name="Darci Santos Do Prado" userId="b21f155a-fda5-42f0-b0af-a4ceca344f21" providerId="ADAL" clId="{EC689C3D-32AE-4537-B8C3-8B5FBCC24EDF}" dt="2021-10-08T18:26:19.754" v="515" actId="47"/>
        <pc:sldMkLst>
          <pc:docMk/>
          <pc:sldMk cId="2868430502" sldId="2917"/>
        </pc:sldMkLst>
      </pc:sldChg>
      <pc:sldChg chg="del">
        <pc:chgData name="Darci Santos Do Prado" userId="b21f155a-fda5-42f0-b0af-a4ceca344f21" providerId="ADAL" clId="{EC689C3D-32AE-4537-B8C3-8B5FBCC24EDF}" dt="2021-10-08T18:26:19.754" v="515" actId="47"/>
        <pc:sldMkLst>
          <pc:docMk/>
          <pc:sldMk cId="2468558285" sldId="2918"/>
        </pc:sldMkLst>
      </pc:sldChg>
      <pc:sldChg chg="del">
        <pc:chgData name="Darci Santos Do Prado" userId="b21f155a-fda5-42f0-b0af-a4ceca344f21" providerId="ADAL" clId="{EC689C3D-32AE-4537-B8C3-8B5FBCC24EDF}" dt="2021-10-08T18:23:43.620" v="514" actId="47"/>
        <pc:sldMkLst>
          <pc:docMk/>
          <pc:sldMk cId="3813320158" sldId="2919"/>
        </pc:sldMkLst>
      </pc:sldChg>
      <pc:sldChg chg="modSp del mod">
        <pc:chgData name="Darci Santos Do Prado" userId="b21f155a-fda5-42f0-b0af-a4ceca344f21" providerId="ADAL" clId="{EC689C3D-32AE-4537-B8C3-8B5FBCC24EDF}" dt="2021-10-08T18:26:19.754" v="515" actId="47"/>
        <pc:sldMkLst>
          <pc:docMk/>
          <pc:sldMk cId="3537409975" sldId="2920"/>
        </pc:sldMkLst>
      </pc:sldChg>
      <pc:sldChg chg="del">
        <pc:chgData name="Darci Santos Do Prado" userId="b21f155a-fda5-42f0-b0af-a4ceca344f21" providerId="ADAL" clId="{EC689C3D-32AE-4537-B8C3-8B5FBCC24EDF}" dt="2021-10-08T18:26:45.982" v="516" actId="47"/>
        <pc:sldMkLst>
          <pc:docMk/>
          <pc:sldMk cId="2881928939" sldId="2921"/>
        </pc:sldMkLst>
      </pc:sldChg>
      <pc:sldChg chg="modSp del mod">
        <pc:chgData name="Darci Santos Do Prado" userId="b21f155a-fda5-42f0-b0af-a4ceca344f21" providerId="ADAL" clId="{EC689C3D-32AE-4537-B8C3-8B5FBCC24EDF}" dt="2021-10-08T18:26:19.754" v="515" actId="47"/>
        <pc:sldMkLst>
          <pc:docMk/>
          <pc:sldMk cId="152685449" sldId="2922"/>
        </pc:sldMkLst>
      </pc:sldChg>
      <pc:sldChg chg="del">
        <pc:chgData name="Darci Santos Do Prado" userId="b21f155a-fda5-42f0-b0af-a4ceca344f21" providerId="ADAL" clId="{EC689C3D-32AE-4537-B8C3-8B5FBCC24EDF}" dt="2021-09-27T21:12:12.600" v="75" actId="47"/>
        <pc:sldMkLst>
          <pc:docMk/>
          <pc:sldMk cId="3129180766" sldId="2923"/>
        </pc:sldMkLst>
      </pc:sldChg>
      <pc:sldChg chg="modSp mod">
        <pc:chgData name="Darci Santos Do Prado" userId="b21f155a-fda5-42f0-b0af-a4ceca344f21" providerId="ADAL" clId="{EC689C3D-32AE-4537-B8C3-8B5FBCC24EDF}" dt="2021-10-08T18:27:59.680" v="600" actId="6549"/>
        <pc:sldMkLst>
          <pc:docMk/>
          <pc:sldMk cId="4007313358" sldId="2924"/>
        </pc:sldMkLst>
      </pc:sldChg>
      <pc:sldChg chg="modSp mod">
        <pc:chgData name="Darci Santos Do Prado" userId="b21f155a-fda5-42f0-b0af-a4ceca344f21" providerId="ADAL" clId="{EC689C3D-32AE-4537-B8C3-8B5FBCC24EDF}" dt="2021-10-08T18:27:42.661" v="582" actId="20577"/>
        <pc:sldMkLst>
          <pc:docMk/>
          <pc:sldMk cId="249048250" sldId="2925"/>
        </pc:sldMkLst>
      </pc:sldChg>
      <pc:sldChg chg="delSp modSp add mod delAnim">
        <pc:chgData name="Darci Santos Do Prado" userId="b21f155a-fda5-42f0-b0af-a4ceca344f21" providerId="ADAL" clId="{EC689C3D-32AE-4537-B8C3-8B5FBCC24EDF}" dt="2021-10-11T19:32:26.659" v="765" actId="20577"/>
        <pc:sldMkLst>
          <pc:docMk/>
          <pc:sldMk cId="730016940" sldId="2926"/>
        </pc:sldMkLst>
      </pc:sldChg>
      <pc:sldChg chg="delSp modSp add del mod delAnim modAnim">
        <pc:chgData name="Darci Santos Do Prado" userId="b21f155a-fda5-42f0-b0af-a4ceca344f21" providerId="ADAL" clId="{EC689C3D-32AE-4537-B8C3-8B5FBCC24EDF}" dt="2021-10-08T18:26:19.754" v="515" actId="47"/>
        <pc:sldMkLst>
          <pc:docMk/>
          <pc:sldMk cId="3106087868" sldId="2926"/>
        </pc:sldMkLst>
      </pc:sldChg>
      <pc:sldMasterChg chg="delSldLayout">
        <pc:chgData name="Darci Santos Do Prado" userId="b21f155a-fda5-42f0-b0af-a4ceca344f21" providerId="ADAL" clId="{EC689C3D-32AE-4537-B8C3-8B5FBCC24EDF}" dt="2021-10-08T18:26:45.982" v="516" actId="47"/>
        <pc:sldMasterMkLst>
          <pc:docMk/>
          <pc:sldMasterMk cId="1742266351" sldId="2147483698"/>
        </pc:sldMasterMkLst>
        <pc:sldLayoutChg chg="del">
          <pc:chgData name="Darci Santos Do Prado" userId="b21f155a-fda5-42f0-b0af-a4ceca344f21" providerId="ADAL" clId="{EC689C3D-32AE-4537-B8C3-8B5FBCC24EDF}" dt="2021-10-08T18:26:45.982" v="516" actId="47"/>
          <pc:sldLayoutMkLst>
            <pc:docMk/>
            <pc:sldMasterMk cId="1742266351" sldId="2147483698"/>
            <pc:sldLayoutMk cId="2113770951" sldId="2147483942"/>
          </pc:sldLayoutMkLst>
        </pc:sldLayoutChg>
      </pc:sldMasterChg>
    </pc:docChg>
  </pc:docChgLst>
  <pc:docChgLst>
    <pc:chgData name="Darci Santos Do Prado" userId="b21f155a-fda5-42f0-b0af-a4ceca344f21" providerId="ADAL" clId="{F016FCA5-71F4-4EE7-9F9C-D8683B0BFF3B}"/>
    <pc:docChg chg="undo custSel addSld delSld modSld sldOrd">
      <pc:chgData name="Darci Santos Do Prado" userId="b21f155a-fda5-42f0-b0af-a4ceca344f21" providerId="ADAL" clId="{F016FCA5-71F4-4EE7-9F9C-D8683B0BFF3B}" dt="2025-04-30T02:25:55.167" v="1845" actId="1035"/>
      <pc:docMkLst>
        <pc:docMk/>
      </pc:docMkLst>
      <pc:sldChg chg="del">
        <pc:chgData name="Darci Santos Do Prado" userId="b21f155a-fda5-42f0-b0af-a4ceca344f21" providerId="ADAL" clId="{F016FCA5-71F4-4EE7-9F9C-D8683B0BFF3B}" dt="2025-04-29T22:45:46.918" v="750" actId="47"/>
        <pc:sldMkLst>
          <pc:docMk/>
          <pc:sldMk cId="2791229646" sldId="2930"/>
        </pc:sldMkLst>
      </pc:sldChg>
      <pc:sldChg chg="modSp mod">
        <pc:chgData name="Darci Santos Do Prado" userId="b21f155a-fda5-42f0-b0af-a4ceca344f21" providerId="ADAL" clId="{F016FCA5-71F4-4EE7-9F9C-D8683B0BFF3B}" dt="2025-04-30T00:32:05.347" v="1182" actId="20577"/>
        <pc:sldMkLst>
          <pc:docMk/>
          <pc:sldMk cId="3907917487" sldId="2934"/>
        </pc:sldMkLst>
        <pc:spChg chg="mod">
          <ac:chgData name="Darci Santos Do Prado" userId="b21f155a-fda5-42f0-b0af-a4ceca344f21" providerId="ADAL" clId="{F016FCA5-71F4-4EE7-9F9C-D8683B0BFF3B}" dt="2025-04-30T00:32:05.347" v="1182" actId="20577"/>
          <ac:spMkLst>
            <pc:docMk/>
            <pc:sldMk cId="3907917487" sldId="2934"/>
            <ac:spMk id="2" creationId="{5ED99095-9EE2-B474-D489-5EDB98B25084}"/>
          </ac:spMkLst>
        </pc:spChg>
      </pc:sldChg>
      <pc:sldChg chg="modSp mod">
        <pc:chgData name="Darci Santos Do Prado" userId="b21f155a-fda5-42f0-b0af-a4ceca344f21" providerId="ADAL" clId="{F016FCA5-71F4-4EE7-9F9C-D8683B0BFF3B}" dt="2025-04-29T22:38:38.842" v="646" actId="1076"/>
        <pc:sldMkLst>
          <pc:docMk/>
          <pc:sldMk cId="298454320" sldId="2936"/>
        </pc:sldMkLst>
        <pc:spChg chg="mod">
          <ac:chgData name="Darci Santos Do Prado" userId="b21f155a-fda5-42f0-b0af-a4ceca344f21" providerId="ADAL" clId="{F016FCA5-71F4-4EE7-9F9C-D8683B0BFF3B}" dt="2025-04-29T22:38:38.842" v="646" actId="1076"/>
          <ac:spMkLst>
            <pc:docMk/>
            <pc:sldMk cId="298454320" sldId="2936"/>
            <ac:spMk id="4" creationId="{63B83474-F331-F7A3-2E5C-33D05C749016}"/>
          </ac:spMkLst>
        </pc:spChg>
      </pc:sldChg>
      <pc:sldChg chg="delSp modSp mod">
        <pc:chgData name="Darci Santos Do Prado" userId="b21f155a-fda5-42f0-b0af-a4ceca344f21" providerId="ADAL" clId="{F016FCA5-71F4-4EE7-9F9C-D8683B0BFF3B}" dt="2025-04-29T22:29:10.620" v="382" actId="6549"/>
        <pc:sldMkLst>
          <pc:docMk/>
          <pc:sldMk cId="109272946" sldId="2937"/>
        </pc:sldMkLst>
        <pc:spChg chg="mod">
          <ac:chgData name="Darci Santos Do Prado" userId="b21f155a-fda5-42f0-b0af-a4ceca344f21" providerId="ADAL" clId="{F016FCA5-71F4-4EE7-9F9C-D8683B0BFF3B}" dt="2025-04-29T22:29:10.620" v="382" actId="6549"/>
          <ac:spMkLst>
            <pc:docMk/>
            <pc:sldMk cId="109272946" sldId="2937"/>
            <ac:spMk id="150" creationId="{8D8C1385-864F-5D67-F0CA-805485F7E8AD}"/>
          </ac:spMkLst>
        </pc:spChg>
        <pc:picChg chg="mod">
          <ac:chgData name="Darci Santos Do Prado" userId="b21f155a-fda5-42f0-b0af-a4ceca344f21" providerId="ADAL" clId="{F016FCA5-71F4-4EE7-9F9C-D8683B0BFF3B}" dt="2025-04-29T22:29:02.074" v="380" actId="1076"/>
          <ac:picMkLst>
            <pc:docMk/>
            <pc:sldMk cId="109272946" sldId="2937"/>
            <ac:picMk id="2" creationId="{DD353A9C-845A-83B8-8A5F-6E711E08D383}"/>
          </ac:picMkLst>
        </pc:picChg>
        <pc:picChg chg="del">
          <ac:chgData name="Darci Santos Do Prado" userId="b21f155a-fda5-42f0-b0af-a4ceca344f21" providerId="ADAL" clId="{F016FCA5-71F4-4EE7-9F9C-D8683B0BFF3B}" dt="2025-04-29T22:28:26.855" v="376" actId="478"/>
          <ac:picMkLst>
            <pc:docMk/>
            <pc:sldMk cId="109272946" sldId="2937"/>
            <ac:picMk id="5" creationId="{9CA7BD1E-14E6-D6A7-BF00-B71D692C2C80}"/>
          </ac:picMkLst>
        </pc:picChg>
      </pc:sldChg>
      <pc:sldChg chg="addSp delSp modSp mod modAnim">
        <pc:chgData name="Darci Santos Do Prado" userId="b21f155a-fda5-42f0-b0af-a4ceca344f21" providerId="ADAL" clId="{F016FCA5-71F4-4EE7-9F9C-D8683B0BFF3B}" dt="2025-04-30T01:23:22.087" v="1451" actId="20577"/>
        <pc:sldMkLst>
          <pc:docMk/>
          <pc:sldMk cId="3735287491" sldId="2942"/>
        </pc:sldMkLst>
        <pc:spChg chg="add mod">
          <ac:chgData name="Darci Santos Do Prado" userId="b21f155a-fda5-42f0-b0af-a4ceca344f21" providerId="ADAL" clId="{F016FCA5-71F4-4EE7-9F9C-D8683B0BFF3B}" dt="2025-04-30T00:33:16.096" v="1231" actId="14100"/>
          <ac:spMkLst>
            <pc:docMk/>
            <pc:sldMk cId="3735287491" sldId="2942"/>
            <ac:spMk id="3" creationId="{63420556-E805-D1B6-C650-1E25301A3CB5}"/>
          </ac:spMkLst>
        </pc:spChg>
        <pc:spChg chg="mod">
          <ac:chgData name="Darci Santos Do Prado" userId="b21f155a-fda5-42f0-b0af-a4ceca344f21" providerId="ADAL" clId="{F016FCA5-71F4-4EE7-9F9C-D8683B0BFF3B}" dt="2025-04-30T01:23:22.087" v="1451" actId="20577"/>
          <ac:spMkLst>
            <pc:docMk/>
            <pc:sldMk cId="3735287491" sldId="2942"/>
            <ac:spMk id="6" creationId="{E687905E-4369-0B98-FB41-F811F47C9CAD}"/>
          </ac:spMkLst>
        </pc:spChg>
        <pc:spChg chg="add mod">
          <ac:chgData name="Darci Santos Do Prado" userId="b21f155a-fda5-42f0-b0af-a4ceca344f21" providerId="ADAL" clId="{F016FCA5-71F4-4EE7-9F9C-D8683B0BFF3B}" dt="2025-04-30T00:33:03.215" v="1228" actId="14100"/>
          <ac:spMkLst>
            <pc:docMk/>
            <pc:sldMk cId="3735287491" sldId="2942"/>
            <ac:spMk id="7" creationId="{EF4BD5AB-AB02-555B-57E4-6739F17D0FBD}"/>
          </ac:spMkLst>
        </pc:spChg>
        <pc:spChg chg="add mod">
          <ac:chgData name="Darci Santos Do Prado" userId="b21f155a-fda5-42f0-b0af-a4ceca344f21" providerId="ADAL" clId="{F016FCA5-71F4-4EE7-9F9C-D8683B0BFF3B}" dt="2025-04-30T01:22:34.055" v="1417" actId="1076"/>
          <ac:spMkLst>
            <pc:docMk/>
            <pc:sldMk cId="3735287491" sldId="2942"/>
            <ac:spMk id="8" creationId="{FE3F9CE1-521A-953B-C767-072C08D94189}"/>
          </ac:spMkLst>
        </pc:spChg>
        <pc:picChg chg="add mod">
          <ac:chgData name="Darci Santos Do Prado" userId="b21f155a-fda5-42f0-b0af-a4ceca344f21" providerId="ADAL" clId="{F016FCA5-71F4-4EE7-9F9C-D8683B0BFF3B}" dt="2025-04-30T00:32:48.098" v="1212" actId="1035"/>
          <ac:picMkLst>
            <pc:docMk/>
            <pc:sldMk cId="3735287491" sldId="2942"/>
            <ac:picMk id="2" creationId="{B138EAF4-C62A-F170-634B-8092AB4652BC}"/>
          </ac:picMkLst>
        </pc:picChg>
        <pc:picChg chg="add mod">
          <ac:chgData name="Darci Santos Do Prado" userId="b21f155a-fda5-42f0-b0af-a4ceca344f21" providerId="ADAL" clId="{F016FCA5-71F4-4EE7-9F9C-D8683B0BFF3B}" dt="2025-04-30T00:32:48.098" v="1212" actId="1035"/>
          <ac:picMkLst>
            <pc:docMk/>
            <pc:sldMk cId="3735287491" sldId="2942"/>
            <ac:picMk id="4" creationId="{95A57A0A-7320-AC8E-F357-35C0B59CFCFC}"/>
          </ac:picMkLst>
        </pc:picChg>
        <pc:picChg chg="add mod">
          <ac:chgData name="Darci Santos Do Prado" userId="b21f155a-fda5-42f0-b0af-a4ceca344f21" providerId="ADAL" clId="{F016FCA5-71F4-4EE7-9F9C-D8683B0BFF3B}" dt="2025-04-30T00:32:54.298" v="1226" actId="1036"/>
          <ac:picMkLst>
            <pc:docMk/>
            <pc:sldMk cId="3735287491" sldId="2942"/>
            <ac:picMk id="5" creationId="{9C1603DD-654E-80F8-70BD-628CD02E36A8}"/>
          </ac:picMkLst>
        </pc:picChg>
        <pc:picChg chg="del">
          <ac:chgData name="Darci Santos Do Prado" userId="b21f155a-fda5-42f0-b0af-a4ceca344f21" providerId="ADAL" clId="{F016FCA5-71F4-4EE7-9F9C-D8683B0BFF3B}" dt="2025-04-29T22:30:30.053" v="400" actId="478"/>
          <ac:picMkLst>
            <pc:docMk/>
            <pc:sldMk cId="3735287491" sldId="2942"/>
            <ac:picMk id="5" creationId="{A121430C-7EBC-C83A-3C87-35DD255E74E2}"/>
          </ac:picMkLst>
        </pc:picChg>
      </pc:sldChg>
      <pc:sldChg chg="addSp delSp modSp mod delAnim modAnim">
        <pc:chgData name="Darci Santos Do Prado" userId="b21f155a-fda5-42f0-b0af-a4ceca344f21" providerId="ADAL" clId="{F016FCA5-71F4-4EE7-9F9C-D8683B0BFF3B}" dt="2025-04-30T01:26:36.287" v="1510"/>
        <pc:sldMkLst>
          <pc:docMk/>
          <pc:sldMk cId="3619447649" sldId="2944"/>
        </pc:sldMkLst>
        <pc:spChg chg="del mod">
          <ac:chgData name="Darci Santos Do Prado" userId="b21f155a-fda5-42f0-b0af-a4ceca344f21" providerId="ADAL" clId="{F016FCA5-71F4-4EE7-9F9C-D8683B0BFF3B}" dt="2025-04-29T22:32:37.053" v="442" actId="478"/>
          <ac:spMkLst>
            <pc:docMk/>
            <pc:sldMk cId="3619447649" sldId="2944"/>
            <ac:spMk id="2" creationId="{99BBAA5D-49B6-FA77-9828-C403CA78EF25}"/>
          </ac:spMkLst>
        </pc:spChg>
        <pc:spChg chg="add mod">
          <ac:chgData name="Darci Santos Do Prado" userId="b21f155a-fda5-42f0-b0af-a4ceca344f21" providerId="ADAL" clId="{F016FCA5-71F4-4EE7-9F9C-D8683B0BFF3B}" dt="2025-04-30T00:28:46.029" v="997" actId="1076"/>
          <ac:spMkLst>
            <pc:docMk/>
            <pc:sldMk cId="3619447649" sldId="2944"/>
            <ac:spMk id="4" creationId="{BE332394-ABD8-53E7-B128-66C95B0005C8}"/>
          </ac:spMkLst>
        </pc:spChg>
        <pc:spChg chg="add mod">
          <ac:chgData name="Darci Santos Do Prado" userId="b21f155a-fda5-42f0-b0af-a4ceca344f21" providerId="ADAL" clId="{F016FCA5-71F4-4EE7-9F9C-D8683B0BFF3B}" dt="2025-04-30T01:25:14.577" v="1455" actId="1076"/>
          <ac:spMkLst>
            <pc:docMk/>
            <pc:sldMk cId="3619447649" sldId="2944"/>
            <ac:spMk id="5" creationId="{0C0D776B-4807-8060-623D-835EEF70FF62}"/>
          </ac:spMkLst>
        </pc:spChg>
        <pc:spChg chg="add mod">
          <ac:chgData name="Darci Santos Do Prado" userId="b21f155a-fda5-42f0-b0af-a4ceca344f21" providerId="ADAL" clId="{F016FCA5-71F4-4EE7-9F9C-D8683B0BFF3B}" dt="2025-04-30T01:26:19.647" v="1506" actId="1076"/>
          <ac:spMkLst>
            <pc:docMk/>
            <pc:sldMk cId="3619447649" sldId="2944"/>
            <ac:spMk id="6" creationId="{9FF6731E-526E-4545-1AF5-7F98C6D6C68C}"/>
          </ac:spMkLst>
        </pc:spChg>
        <pc:spChg chg="mod">
          <ac:chgData name="Darci Santos Do Prado" userId="b21f155a-fda5-42f0-b0af-a4ceca344f21" providerId="ADAL" clId="{F016FCA5-71F4-4EE7-9F9C-D8683B0BFF3B}" dt="2025-04-29T22:31:22.376" v="438" actId="20577"/>
          <ac:spMkLst>
            <pc:docMk/>
            <pc:sldMk cId="3619447649" sldId="2944"/>
            <ac:spMk id="150" creationId="{A4C8C439-2347-8C9B-FA43-AC5E5FC5BC8D}"/>
          </ac:spMkLst>
        </pc:spChg>
        <pc:picChg chg="add mod">
          <ac:chgData name="Darci Santos Do Prado" userId="b21f155a-fda5-42f0-b0af-a4ceca344f21" providerId="ADAL" clId="{F016FCA5-71F4-4EE7-9F9C-D8683B0BFF3B}" dt="2025-04-30T01:25:56.437" v="1498" actId="1035"/>
          <ac:picMkLst>
            <pc:docMk/>
            <pc:sldMk cId="3619447649" sldId="2944"/>
            <ac:picMk id="2" creationId="{594DF1BE-0AA4-D8C1-9FC8-69AF99F411F3}"/>
          </ac:picMkLst>
        </pc:picChg>
        <pc:picChg chg="mod">
          <ac:chgData name="Darci Santos Do Prado" userId="b21f155a-fda5-42f0-b0af-a4ceca344f21" providerId="ADAL" clId="{F016FCA5-71F4-4EE7-9F9C-D8683B0BFF3B}" dt="2025-04-30T00:27:46.075" v="906" actId="1076"/>
          <ac:picMkLst>
            <pc:docMk/>
            <pc:sldMk cId="3619447649" sldId="2944"/>
            <ac:picMk id="3" creationId="{B0BC30D7-DDA9-0930-91C2-A0A8E7B98904}"/>
          </ac:picMkLst>
        </pc:picChg>
        <pc:picChg chg="del mod">
          <ac:chgData name="Darci Santos Do Prado" userId="b21f155a-fda5-42f0-b0af-a4ceca344f21" providerId="ADAL" clId="{F016FCA5-71F4-4EE7-9F9C-D8683B0BFF3B}" dt="2025-04-29T22:40:40.077" v="650" actId="478"/>
          <ac:picMkLst>
            <pc:docMk/>
            <pc:sldMk cId="3619447649" sldId="2944"/>
            <ac:picMk id="4" creationId="{352DEBBF-5CB4-27A1-E9D5-B1927D71CD70}"/>
          </ac:picMkLst>
        </pc:picChg>
        <pc:picChg chg="add del mod">
          <ac:chgData name="Darci Santos Do Prado" userId="b21f155a-fda5-42f0-b0af-a4ceca344f21" providerId="ADAL" clId="{F016FCA5-71F4-4EE7-9F9C-D8683B0BFF3B}" dt="2025-04-29T22:42:36.490" v="656" actId="478"/>
          <ac:picMkLst>
            <pc:docMk/>
            <pc:sldMk cId="3619447649" sldId="2944"/>
            <ac:picMk id="6" creationId="{9C2BDF21-6669-ED0B-B42E-1114385B3238}"/>
          </ac:picMkLst>
        </pc:picChg>
        <pc:picChg chg="add mod">
          <ac:chgData name="Darci Santos Do Prado" userId="b21f155a-fda5-42f0-b0af-a4ceca344f21" providerId="ADAL" clId="{F016FCA5-71F4-4EE7-9F9C-D8683B0BFF3B}" dt="2025-04-30T00:26:40.903" v="898" actId="14100"/>
          <ac:picMkLst>
            <pc:docMk/>
            <pc:sldMk cId="3619447649" sldId="2944"/>
            <ac:picMk id="8" creationId="{DFFA5123-F459-B9D2-204B-E852B524559B}"/>
          </ac:picMkLst>
        </pc:picChg>
      </pc:sldChg>
      <pc:sldChg chg="del">
        <pc:chgData name="Darci Santos Do Prado" userId="b21f155a-fda5-42f0-b0af-a4ceca344f21" providerId="ADAL" clId="{F016FCA5-71F4-4EE7-9F9C-D8683B0BFF3B}" dt="2025-04-29T22:33:37.701" v="452" actId="47"/>
        <pc:sldMkLst>
          <pc:docMk/>
          <pc:sldMk cId="3266425083" sldId="2946"/>
        </pc:sldMkLst>
      </pc:sldChg>
      <pc:sldChg chg="del">
        <pc:chgData name="Darci Santos Do Prado" userId="b21f155a-fda5-42f0-b0af-a4ceca344f21" providerId="ADAL" clId="{F016FCA5-71F4-4EE7-9F9C-D8683B0BFF3B}" dt="2025-04-29T22:46:37.297" v="754" actId="47"/>
        <pc:sldMkLst>
          <pc:docMk/>
          <pc:sldMk cId="2515702632" sldId="2947"/>
        </pc:sldMkLst>
      </pc:sldChg>
      <pc:sldChg chg="modSp mod ord">
        <pc:chgData name="Darci Santos Do Prado" userId="b21f155a-fda5-42f0-b0af-a4ceca344f21" providerId="ADAL" clId="{F016FCA5-71F4-4EE7-9F9C-D8683B0BFF3B}" dt="2025-04-29T22:36:39.525" v="582" actId="1037"/>
        <pc:sldMkLst>
          <pc:docMk/>
          <pc:sldMk cId="1378598569" sldId="2948"/>
        </pc:sldMkLst>
        <pc:spChg chg="mod">
          <ac:chgData name="Darci Santos Do Prado" userId="b21f155a-fda5-42f0-b0af-a4ceca344f21" providerId="ADAL" clId="{F016FCA5-71F4-4EE7-9F9C-D8683B0BFF3B}" dt="2025-04-29T22:36:39.525" v="582" actId="1037"/>
          <ac:spMkLst>
            <pc:docMk/>
            <pc:sldMk cId="1378598569" sldId="2948"/>
            <ac:spMk id="14" creationId="{B835F0C0-8804-94F0-1973-45F5B4D132D0}"/>
          </ac:spMkLst>
        </pc:spChg>
        <pc:spChg chg="mod">
          <ac:chgData name="Darci Santos Do Prado" userId="b21f155a-fda5-42f0-b0af-a4ceca344f21" providerId="ADAL" clId="{F016FCA5-71F4-4EE7-9F9C-D8683B0BFF3B}" dt="2025-04-29T22:36:39.525" v="582" actId="1037"/>
          <ac:spMkLst>
            <pc:docMk/>
            <pc:sldMk cId="1378598569" sldId="2948"/>
            <ac:spMk id="15" creationId="{69B56B82-0D59-4255-0C8C-6776CA510A2E}"/>
          </ac:spMkLst>
        </pc:spChg>
        <pc:picChg chg="mod">
          <ac:chgData name="Darci Santos Do Prado" userId="b21f155a-fda5-42f0-b0af-a4ceca344f21" providerId="ADAL" clId="{F016FCA5-71F4-4EE7-9F9C-D8683B0BFF3B}" dt="2025-04-29T22:36:39.525" v="582" actId="1037"/>
          <ac:picMkLst>
            <pc:docMk/>
            <pc:sldMk cId="1378598569" sldId="2948"/>
            <ac:picMk id="13" creationId="{FCB3D797-3577-3599-66BA-CC4A7FD04E63}"/>
          </ac:picMkLst>
        </pc:picChg>
      </pc:sldChg>
      <pc:sldChg chg="addSp modSp mod">
        <pc:chgData name="Darci Santos Do Prado" userId="b21f155a-fda5-42f0-b0af-a4ceca344f21" providerId="ADAL" clId="{F016FCA5-71F4-4EE7-9F9C-D8683B0BFF3B}" dt="2025-04-30T00:31:25.558" v="1165" actId="6549"/>
        <pc:sldMkLst>
          <pc:docMk/>
          <pc:sldMk cId="1134215901" sldId="2949"/>
        </pc:sldMkLst>
        <pc:spChg chg="mod">
          <ac:chgData name="Darci Santos Do Prado" userId="b21f155a-fda5-42f0-b0af-a4ceca344f21" providerId="ADAL" clId="{F016FCA5-71F4-4EE7-9F9C-D8683B0BFF3B}" dt="2025-04-30T00:29:50.934" v="1067" actId="1035"/>
          <ac:spMkLst>
            <pc:docMk/>
            <pc:sldMk cId="1134215901" sldId="2949"/>
            <ac:spMk id="3" creationId="{8D178661-A1CE-2C10-7DA3-C43F7EB0D83F}"/>
          </ac:spMkLst>
        </pc:spChg>
        <pc:spChg chg="add mod">
          <ac:chgData name="Darci Santos Do Prado" userId="b21f155a-fda5-42f0-b0af-a4ceca344f21" providerId="ADAL" clId="{F016FCA5-71F4-4EE7-9F9C-D8683B0BFF3B}" dt="2025-04-30T00:29:50.934" v="1067" actId="1035"/>
          <ac:spMkLst>
            <pc:docMk/>
            <pc:sldMk cId="1134215901" sldId="2949"/>
            <ac:spMk id="5" creationId="{B5EBD9B1-3F3E-8EFE-8DB4-3043A6EE134D}"/>
          </ac:spMkLst>
        </pc:spChg>
        <pc:spChg chg="add mod">
          <ac:chgData name="Darci Santos Do Prado" userId="b21f155a-fda5-42f0-b0af-a4ceca344f21" providerId="ADAL" clId="{F016FCA5-71F4-4EE7-9F9C-D8683B0BFF3B}" dt="2025-04-30T00:31:25.558" v="1165" actId="6549"/>
          <ac:spMkLst>
            <pc:docMk/>
            <pc:sldMk cId="1134215901" sldId="2949"/>
            <ac:spMk id="6" creationId="{6FF0E503-657E-0FFA-201F-20D5921DA504}"/>
          </ac:spMkLst>
        </pc:spChg>
        <pc:spChg chg="mod">
          <ac:chgData name="Darci Santos Do Prado" userId="b21f155a-fda5-42f0-b0af-a4ceca344f21" providerId="ADAL" clId="{F016FCA5-71F4-4EE7-9F9C-D8683B0BFF3B}" dt="2025-04-29T22:08:56.114" v="283"/>
          <ac:spMkLst>
            <pc:docMk/>
            <pc:sldMk cId="1134215901" sldId="2949"/>
            <ac:spMk id="150" creationId="{DEB17798-D92C-F3FD-D8B6-22FBAEDBA92B}"/>
          </ac:spMkLst>
        </pc:spChg>
        <pc:picChg chg="mod">
          <ac:chgData name="Darci Santos Do Prado" userId="b21f155a-fda5-42f0-b0af-a4ceca344f21" providerId="ADAL" clId="{F016FCA5-71F4-4EE7-9F9C-D8683B0BFF3B}" dt="2025-04-30T00:29:50.934" v="1067" actId="1035"/>
          <ac:picMkLst>
            <pc:docMk/>
            <pc:sldMk cId="1134215901" sldId="2949"/>
            <ac:picMk id="2" creationId="{37C09F18-5AE6-87F4-20F1-FD9AC3FE68B9}"/>
          </ac:picMkLst>
        </pc:picChg>
        <pc:picChg chg="mod">
          <ac:chgData name="Darci Santos Do Prado" userId="b21f155a-fda5-42f0-b0af-a4ceca344f21" providerId="ADAL" clId="{F016FCA5-71F4-4EE7-9F9C-D8683B0BFF3B}" dt="2025-04-30T00:29:50.934" v="1067" actId="1035"/>
          <ac:picMkLst>
            <pc:docMk/>
            <pc:sldMk cId="1134215901" sldId="2949"/>
            <ac:picMk id="4" creationId="{6696225C-5F16-97B3-A880-9F242E3B6265}"/>
          </ac:picMkLst>
        </pc:picChg>
      </pc:sldChg>
      <pc:sldChg chg="modSp mod">
        <pc:chgData name="Darci Santos Do Prado" userId="b21f155a-fda5-42f0-b0af-a4ceca344f21" providerId="ADAL" clId="{F016FCA5-71F4-4EE7-9F9C-D8683B0BFF3B}" dt="2025-04-29T22:37:09.109" v="610" actId="20577"/>
        <pc:sldMkLst>
          <pc:docMk/>
          <pc:sldMk cId="3959293609" sldId="2950"/>
        </pc:sldMkLst>
        <pc:spChg chg="mod">
          <ac:chgData name="Darci Santos Do Prado" userId="b21f155a-fda5-42f0-b0af-a4ceca344f21" providerId="ADAL" clId="{F016FCA5-71F4-4EE7-9F9C-D8683B0BFF3B}" dt="2025-04-29T22:37:09.109" v="610" actId="20577"/>
          <ac:spMkLst>
            <pc:docMk/>
            <pc:sldMk cId="3959293609" sldId="2950"/>
            <ac:spMk id="150" creationId="{F723832E-3158-D7AB-7080-2640313A5041}"/>
          </ac:spMkLst>
        </pc:spChg>
      </pc:sldChg>
      <pc:sldChg chg="delSp modSp mod">
        <pc:chgData name="Darci Santos Do Prado" userId="b21f155a-fda5-42f0-b0af-a4ceca344f21" providerId="ADAL" clId="{F016FCA5-71F4-4EE7-9F9C-D8683B0BFF3B}" dt="2025-04-29T22:29:15.661" v="384" actId="6549"/>
        <pc:sldMkLst>
          <pc:docMk/>
          <pc:sldMk cId="3562729901" sldId="2951"/>
        </pc:sldMkLst>
        <pc:spChg chg="mod">
          <ac:chgData name="Darci Santos Do Prado" userId="b21f155a-fda5-42f0-b0af-a4ceca344f21" providerId="ADAL" clId="{F016FCA5-71F4-4EE7-9F9C-D8683B0BFF3B}" dt="2025-04-29T22:29:15.661" v="384" actId="6549"/>
          <ac:spMkLst>
            <pc:docMk/>
            <pc:sldMk cId="3562729901" sldId="2951"/>
            <ac:spMk id="150" creationId="{2B5F1FB5-C864-5455-9C76-B8AD353BFD3B}"/>
          </ac:spMkLst>
        </pc:spChg>
        <pc:picChg chg="mod">
          <ac:chgData name="Darci Santos Do Prado" userId="b21f155a-fda5-42f0-b0af-a4ceca344f21" providerId="ADAL" clId="{F016FCA5-71F4-4EE7-9F9C-D8683B0BFF3B}" dt="2025-04-29T22:28:23.658" v="375" actId="1076"/>
          <ac:picMkLst>
            <pc:docMk/>
            <pc:sldMk cId="3562729901" sldId="2951"/>
            <ac:picMk id="2" creationId="{1AB9732B-A1BA-0E47-B60C-7D7EDC8CAF7B}"/>
          </ac:picMkLst>
        </pc:picChg>
        <pc:picChg chg="del">
          <ac:chgData name="Darci Santos Do Prado" userId="b21f155a-fda5-42f0-b0af-a4ceca344f21" providerId="ADAL" clId="{F016FCA5-71F4-4EE7-9F9C-D8683B0BFF3B}" dt="2025-04-29T22:28:11.752" v="373" actId="478"/>
          <ac:picMkLst>
            <pc:docMk/>
            <pc:sldMk cId="3562729901" sldId="2951"/>
            <ac:picMk id="5" creationId="{1F970EE5-C62E-286D-4946-78B943890995}"/>
          </ac:picMkLst>
        </pc:picChg>
      </pc:sldChg>
      <pc:sldChg chg="addSp modSp mod modAnim">
        <pc:chgData name="Darci Santos Do Prado" userId="b21f155a-fda5-42f0-b0af-a4ceca344f21" providerId="ADAL" clId="{F016FCA5-71F4-4EE7-9F9C-D8683B0BFF3B}" dt="2025-04-30T02:25:55.167" v="1845" actId="1035"/>
        <pc:sldMkLst>
          <pc:docMk/>
          <pc:sldMk cId="3187404380" sldId="2952"/>
        </pc:sldMkLst>
        <pc:spChg chg="mod">
          <ac:chgData name="Darci Santos Do Prado" userId="b21f155a-fda5-42f0-b0af-a4ceca344f21" providerId="ADAL" clId="{F016FCA5-71F4-4EE7-9F9C-D8683B0BFF3B}" dt="2025-04-30T02:25:42.755" v="1817" actId="20577"/>
          <ac:spMkLst>
            <pc:docMk/>
            <pc:sldMk cId="3187404380" sldId="2952"/>
            <ac:spMk id="2" creationId="{121FC661-BAE6-25B4-CB46-61304E5481E9}"/>
          </ac:spMkLst>
        </pc:spChg>
        <pc:spChg chg="add mod">
          <ac:chgData name="Darci Santos Do Prado" userId="b21f155a-fda5-42f0-b0af-a4ceca344f21" providerId="ADAL" clId="{F016FCA5-71F4-4EE7-9F9C-D8683B0BFF3B}" dt="2025-04-30T02:25:50.072" v="1830" actId="1035"/>
          <ac:spMkLst>
            <pc:docMk/>
            <pc:sldMk cId="3187404380" sldId="2952"/>
            <ac:spMk id="3" creationId="{85CB13F0-8D41-3CA1-5205-BB5E06AF8A7A}"/>
          </ac:spMkLst>
        </pc:spChg>
        <pc:spChg chg="add mod">
          <ac:chgData name="Darci Santos Do Prado" userId="b21f155a-fda5-42f0-b0af-a4ceca344f21" providerId="ADAL" clId="{F016FCA5-71F4-4EE7-9F9C-D8683B0BFF3B}" dt="2025-04-30T02:25:55.167" v="1845" actId="1035"/>
          <ac:spMkLst>
            <pc:docMk/>
            <pc:sldMk cId="3187404380" sldId="2952"/>
            <ac:spMk id="4" creationId="{348E744F-408B-8CDC-9F74-38F584C06737}"/>
          </ac:spMkLst>
        </pc:spChg>
        <pc:spChg chg="add mod">
          <ac:chgData name="Darci Santos Do Prado" userId="b21f155a-fda5-42f0-b0af-a4ceca344f21" providerId="ADAL" clId="{F016FCA5-71F4-4EE7-9F9C-D8683B0BFF3B}" dt="2025-04-30T02:24:02.723" v="1782" actId="208"/>
          <ac:spMkLst>
            <pc:docMk/>
            <pc:sldMk cId="3187404380" sldId="2952"/>
            <ac:spMk id="5" creationId="{780BFF4F-B994-8D05-C418-5DCA98C50A35}"/>
          </ac:spMkLst>
        </pc:spChg>
        <pc:spChg chg="mod">
          <ac:chgData name="Darci Santos Do Prado" userId="b21f155a-fda5-42f0-b0af-a4ceca344f21" providerId="ADAL" clId="{F016FCA5-71F4-4EE7-9F9C-D8683B0BFF3B}" dt="2025-04-30T02:22:29.518" v="1649" actId="20577"/>
          <ac:spMkLst>
            <pc:docMk/>
            <pc:sldMk cId="3187404380" sldId="2952"/>
            <ac:spMk id="150" creationId="{875B5514-7A16-EE03-0F00-924A77BAC06C}"/>
          </ac:spMkLst>
        </pc:spChg>
      </pc:sldChg>
      <pc:sldChg chg="modSp add mod">
        <pc:chgData name="Darci Santos Do Prado" userId="b21f155a-fda5-42f0-b0af-a4ceca344f21" providerId="ADAL" clId="{F016FCA5-71F4-4EE7-9F9C-D8683B0BFF3B}" dt="2025-04-29T22:35:33.369" v="559" actId="20577"/>
        <pc:sldMkLst>
          <pc:docMk/>
          <pc:sldMk cId="780561113" sldId="2953"/>
        </pc:sldMkLst>
        <pc:spChg chg="mod">
          <ac:chgData name="Darci Santos Do Prado" userId="b21f155a-fda5-42f0-b0af-a4ceca344f21" providerId="ADAL" clId="{F016FCA5-71F4-4EE7-9F9C-D8683B0BFF3B}" dt="2025-04-29T22:35:33.369" v="559" actId="20577"/>
          <ac:spMkLst>
            <pc:docMk/>
            <pc:sldMk cId="780561113" sldId="2953"/>
            <ac:spMk id="2" creationId="{34B91FFE-89A4-1280-47FE-9FB06D5536CD}"/>
          </ac:spMkLst>
        </pc:spChg>
        <pc:spChg chg="mod">
          <ac:chgData name="Darci Santos Do Prado" userId="b21f155a-fda5-42f0-b0af-a4ceca344f21" providerId="ADAL" clId="{F016FCA5-71F4-4EE7-9F9C-D8683B0BFF3B}" dt="2025-04-29T21:59:25.029" v="7" actId="20577"/>
          <ac:spMkLst>
            <pc:docMk/>
            <pc:sldMk cId="780561113" sldId="2953"/>
            <ac:spMk id="150" creationId="{3133D501-F668-4295-6472-25C1FD132E65}"/>
          </ac:spMkLst>
        </pc:spChg>
      </pc:sldChg>
      <pc:sldChg chg="addSp delSp modSp add mod">
        <pc:chgData name="Darci Santos Do Prado" userId="b21f155a-fda5-42f0-b0af-a4ceca344f21" providerId="ADAL" clId="{F016FCA5-71F4-4EE7-9F9C-D8683B0BFF3B}" dt="2025-04-29T22:11:21.438" v="330" actId="1036"/>
        <pc:sldMkLst>
          <pc:docMk/>
          <pc:sldMk cId="3957739701" sldId="2954"/>
        </pc:sldMkLst>
        <pc:spChg chg="mod">
          <ac:chgData name="Darci Santos Do Prado" userId="b21f155a-fda5-42f0-b0af-a4ceca344f21" providerId="ADAL" clId="{F016FCA5-71F4-4EE7-9F9C-D8683B0BFF3B}" dt="2025-04-29T22:08:17.003" v="265" actId="1076"/>
          <ac:spMkLst>
            <pc:docMk/>
            <pc:sldMk cId="3957739701" sldId="2954"/>
            <ac:spMk id="3" creationId="{D4060790-9030-0586-4B9A-E802704E6991}"/>
          </ac:spMkLst>
        </pc:spChg>
        <pc:spChg chg="add mod">
          <ac:chgData name="Darci Santos Do Prado" userId="b21f155a-fda5-42f0-b0af-a4ceca344f21" providerId="ADAL" clId="{F016FCA5-71F4-4EE7-9F9C-D8683B0BFF3B}" dt="2025-04-29T22:11:21.438" v="330" actId="1036"/>
          <ac:spMkLst>
            <pc:docMk/>
            <pc:sldMk cId="3957739701" sldId="2954"/>
            <ac:spMk id="6" creationId="{C4E37F6D-6B24-315F-18BF-AE0C23C02B15}"/>
          </ac:spMkLst>
        </pc:spChg>
        <pc:spChg chg="mod">
          <ac:chgData name="Darci Santos Do Prado" userId="b21f155a-fda5-42f0-b0af-a4ceca344f21" providerId="ADAL" clId="{F016FCA5-71F4-4EE7-9F9C-D8683B0BFF3B}" dt="2025-04-29T22:08:46.924" v="282" actId="20577"/>
          <ac:spMkLst>
            <pc:docMk/>
            <pc:sldMk cId="3957739701" sldId="2954"/>
            <ac:spMk id="150" creationId="{EB4F4ADE-4AB8-83CA-D007-AF7857BFD53B}"/>
          </ac:spMkLst>
        </pc:spChg>
        <pc:picChg chg="del">
          <ac:chgData name="Darci Santos Do Prado" userId="b21f155a-fda5-42f0-b0af-a4ceca344f21" providerId="ADAL" clId="{F016FCA5-71F4-4EE7-9F9C-D8683B0BFF3B}" dt="2025-04-29T22:01:58.990" v="186" actId="478"/>
          <ac:picMkLst>
            <pc:docMk/>
            <pc:sldMk cId="3957739701" sldId="2954"/>
            <ac:picMk id="2" creationId="{DBC04532-DD64-E6AD-820B-6E1DE994E653}"/>
          </ac:picMkLst>
        </pc:picChg>
        <pc:picChg chg="mod">
          <ac:chgData name="Darci Santos Do Prado" userId="b21f155a-fda5-42f0-b0af-a4ceca344f21" providerId="ADAL" clId="{F016FCA5-71F4-4EE7-9F9C-D8683B0BFF3B}" dt="2025-04-29T22:08:22.659" v="267" actId="14100"/>
          <ac:picMkLst>
            <pc:docMk/>
            <pc:sldMk cId="3957739701" sldId="2954"/>
            <ac:picMk id="4" creationId="{237E5C00-FDFC-DE26-A50A-8B75F5E33C7F}"/>
          </ac:picMkLst>
        </pc:picChg>
        <pc:picChg chg="mod">
          <ac:chgData name="Darci Santos Do Prado" userId="b21f155a-fda5-42f0-b0af-a4ceca344f21" providerId="ADAL" clId="{F016FCA5-71F4-4EE7-9F9C-D8683B0BFF3B}" dt="2025-04-29T22:08:25.883" v="275" actId="1037"/>
          <ac:picMkLst>
            <pc:docMk/>
            <pc:sldMk cId="3957739701" sldId="2954"/>
            <ac:picMk id="5" creationId="{AA20C79E-DC8A-77F5-BEC8-0CA8A52682D8}"/>
          </ac:picMkLst>
        </pc:picChg>
      </pc:sldChg>
      <pc:sldChg chg="addSp delSp modSp add mod">
        <pc:chgData name="Darci Santos Do Prado" userId="b21f155a-fda5-42f0-b0af-a4ceca344f21" providerId="ADAL" clId="{F016FCA5-71F4-4EE7-9F9C-D8683B0BFF3B}" dt="2025-04-29T22:13:52.669" v="372" actId="1076"/>
        <pc:sldMkLst>
          <pc:docMk/>
          <pc:sldMk cId="2726708599" sldId="2955"/>
        </pc:sldMkLst>
        <pc:spChg chg="mod">
          <ac:chgData name="Darci Santos Do Prado" userId="b21f155a-fda5-42f0-b0af-a4ceca344f21" providerId="ADAL" clId="{F016FCA5-71F4-4EE7-9F9C-D8683B0BFF3B}" dt="2025-04-29T22:11:06.193" v="314" actId="1076"/>
          <ac:spMkLst>
            <pc:docMk/>
            <pc:sldMk cId="2726708599" sldId="2955"/>
            <ac:spMk id="3" creationId="{8734A6E4-DAF8-6F71-0DC0-E81C473EA89B}"/>
          </ac:spMkLst>
        </pc:spChg>
        <pc:spChg chg="add mod">
          <ac:chgData name="Darci Santos Do Prado" userId="b21f155a-fda5-42f0-b0af-a4ceca344f21" providerId="ADAL" clId="{F016FCA5-71F4-4EE7-9F9C-D8683B0BFF3B}" dt="2025-04-29T22:11:01.779" v="313" actId="1076"/>
          <ac:spMkLst>
            <pc:docMk/>
            <pc:sldMk cId="2726708599" sldId="2955"/>
            <ac:spMk id="4" creationId="{9A00C482-429A-9217-5132-A206FB4B3F2F}"/>
          </ac:spMkLst>
        </pc:spChg>
        <pc:spChg chg="mod">
          <ac:chgData name="Darci Santos Do Prado" userId="b21f155a-fda5-42f0-b0af-a4ceca344f21" providerId="ADAL" clId="{F016FCA5-71F4-4EE7-9F9C-D8683B0BFF3B}" dt="2025-04-29T22:09:02.626" v="284"/>
          <ac:spMkLst>
            <pc:docMk/>
            <pc:sldMk cId="2726708599" sldId="2955"/>
            <ac:spMk id="150" creationId="{CB382022-F52C-33D3-BF02-CD28E09C89F0}"/>
          </ac:spMkLst>
        </pc:spChg>
        <pc:picChg chg="mod">
          <ac:chgData name="Darci Santos Do Prado" userId="b21f155a-fda5-42f0-b0af-a4ceca344f21" providerId="ADAL" clId="{F016FCA5-71F4-4EE7-9F9C-D8683B0BFF3B}" dt="2025-04-29T22:10:54.318" v="311" actId="14100"/>
          <ac:picMkLst>
            <pc:docMk/>
            <pc:sldMk cId="2726708599" sldId="2955"/>
            <ac:picMk id="2" creationId="{FD06C07A-613A-DA70-979A-4BF6A1C48D4C}"/>
          </ac:picMkLst>
        </pc:picChg>
        <pc:picChg chg="del mod">
          <ac:chgData name="Darci Santos Do Prado" userId="b21f155a-fda5-42f0-b0af-a4ceca344f21" providerId="ADAL" clId="{F016FCA5-71F4-4EE7-9F9C-D8683B0BFF3B}" dt="2025-04-29T22:13:28.869" v="370" actId="478"/>
          <ac:picMkLst>
            <pc:docMk/>
            <pc:sldMk cId="2726708599" sldId="2955"/>
            <ac:picMk id="5" creationId="{75B17797-04D0-F015-4D8B-4403BAA36704}"/>
          </ac:picMkLst>
        </pc:picChg>
        <pc:picChg chg="mod">
          <ac:chgData name="Darci Santos Do Prado" userId="b21f155a-fda5-42f0-b0af-a4ceca344f21" providerId="ADAL" clId="{F016FCA5-71F4-4EE7-9F9C-D8683B0BFF3B}" dt="2025-04-29T22:13:52.669" v="372" actId="1076"/>
          <ac:picMkLst>
            <pc:docMk/>
            <pc:sldMk cId="2726708599" sldId="2955"/>
            <ac:picMk id="6" creationId="{B8555207-F311-0F0A-F846-93650E10922A}"/>
          </ac:picMkLst>
        </pc:picChg>
        <pc:picChg chg="mod">
          <ac:chgData name="Darci Santos Do Prado" userId="b21f155a-fda5-42f0-b0af-a4ceca344f21" providerId="ADAL" clId="{F016FCA5-71F4-4EE7-9F9C-D8683B0BFF3B}" dt="2025-04-29T22:09:11.010" v="285" actId="14100"/>
          <ac:picMkLst>
            <pc:docMk/>
            <pc:sldMk cId="2726708599" sldId="2955"/>
            <ac:picMk id="149" creationId="{8B93F112-CB5A-FC1E-94CD-70F1C4B59B79}"/>
          </ac:picMkLst>
        </pc:picChg>
      </pc:sldChg>
      <pc:sldChg chg="addSp modSp add mod">
        <pc:chgData name="Darci Santos Do Prado" userId="b21f155a-fda5-42f0-b0af-a4ceca344f21" providerId="ADAL" clId="{F016FCA5-71F4-4EE7-9F9C-D8683B0BFF3B}" dt="2025-04-29T22:13:25.393" v="369" actId="1035"/>
        <pc:sldMkLst>
          <pc:docMk/>
          <pc:sldMk cId="2148773650" sldId="2956"/>
        </pc:sldMkLst>
        <pc:spChg chg="mod">
          <ac:chgData name="Darci Santos Do Prado" userId="b21f155a-fda5-42f0-b0af-a4ceca344f21" providerId="ADAL" clId="{F016FCA5-71F4-4EE7-9F9C-D8683B0BFF3B}" dt="2025-04-29T22:13:08.449" v="353" actId="1076"/>
          <ac:spMkLst>
            <pc:docMk/>
            <pc:sldMk cId="2148773650" sldId="2956"/>
            <ac:spMk id="3" creationId="{6CCCE7DC-246B-A2B3-FD9F-9CBF83FC966D}"/>
          </ac:spMkLst>
        </pc:spChg>
        <pc:spChg chg="add mod">
          <ac:chgData name="Darci Santos Do Prado" userId="b21f155a-fda5-42f0-b0af-a4ceca344f21" providerId="ADAL" clId="{F016FCA5-71F4-4EE7-9F9C-D8683B0BFF3B}" dt="2025-04-29T22:13:25.393" v="369" actId="1035"/>
          <ac:spMkLst>
            <pc:docMk/>
            <pc:sldMk cId="2148773650" sldId="2956"/>
            <ac:spMk id="5" creationId="{29CA4FDA-9D26-3E65-1091-D4A741733163}"/>
          </ac:spMkLst>
        </pc:spChg>
        <pc:spChg chg="mod">
          <ac:chgData name="Darci Santos Do Prado" userId="b21f155a-fda5-42f0-b0af-a4ceca344f21" providerId="ADAL" clId="{F016FCA5-71F4-4EE7-9F9C-D8683B0BFF3B}" dt="2025-04-29T22:02:45.037" v="235" actId="20577"/>
          <ac:spMkLst>
            <pc:docMk/>
            <pc:sldMk cId="2148773650" sldId="2956"/>
            <ac:spMk id="150" creationId="{4C24E359-8C92-BF52-CDAB-641D2E22978B}"/>
          </ac:spMkLst>
        </pc:spChg>
        <pc:picChg chg="mod">
          <ac:chgData name="Darci Santos Do Prado" userId="b21f155a-fda5-42f0-b0af-a4ceca344f21" providerId="ADAL" clId="{F016FCA5-71F4-4EE7-9F9C-D8683B0BFF3B}" dt="2025-04-29T22:13:04.419" v="352" actId="1076"/>
          <ac:picMkLst>
            <pc:docMk/>
            <pc:sldMk cId="2148773650" sldId="2956"/>
            <ac:picMk id="2" creationId="{FDBD56C7-9D26-CCA6-58F6-2D4AA2722643}"/>
          </ac:picMkLst>
        </pc:picChg>
        <pc:picChg chg="add mod">
          <ac:chgData name="Darci Santos Do Prado" userId="b21f155a-fda5-42f0-b0af-a4ceca344f21" providerId="ADAL" clId="{F016FCA5-71F4-4EE7-9F9C-D8683B0BFF3B}" dt="2025-04-29T22:13:14.362" v="354"/>
          <ac:picMkLst>
            <pc:docMk/>
            <pc:sldMk cId="2148773650" sldId="2956"/>
            <ac:picMk id="4" creationId="{315127FE-6FA0-B618-15B5-579DCD261269}"/>
          </ac:picMkLst>
        </pc:picChg>
        <pc:picChg chg="mod">
          <ac:chgData name="Darci Santos Do Prado" userId="b21f155a-fda5-42f0-b0af-a4ceca344f21" providerId="ADAL" clId="{F016FCA5-71F4-4EE7-9F9C-D8683B0BFF3B}" dt="2025-04-29T22:02:37.715" v="228" actId="14100"/>
          <ac:picMkLst>
            <pc:docMk/>
            <pc:sldMk cId="2148773650" sldId="2956"/>
            <ac:picMk id="149" creationId="{C851A839-A80B-FE14-35FC-BB8F644E7E52}"/>
          </ac:picMkLst>
        </pc:picChg>
      </pc:sldChg>
      <pc:sldChg chg="modSp add mod">
        <pc:chgData name="Darci Santos Do Prado" userId="b21f155a-fda5-42f0-b0af-a4ceca344f21" providerId="ADAL" clId="{F016FCA5-71F4-4EE7-9F9C-D8683B0BFF3B}" dt="2025-04-29T22:37:46.512" v="645" actId="20577"/>
        <pc:sldMkLst>
          <pc:docMk/>
          <pc:sldMk cId="3789827160" sldId="2957"/>
        </pc:sldMkLst>
        <pc:spChg chg="mod">
          <ac:chgData name="Darci Santos Do Prado" userId="b21f155a-fda5-42f0-b0af-a4ceca344f21" providerId="ADAL" clId="{F016FCA5-71F4-4EE7-9F9C-D8683B0BFF3B}" dt="2025-04-29T22:37:46.512" v="645" actId="20577"/>
          <ac:spMkLst>
            <pc:docMk/>
            <pc:sldMk cId="3789827160" sldId="2957"/>
            <ac:spMk id="150" creationId="{D875EB4A-849F-DDF8-E9DE-0A12B4D4C72C}"/>
          </ac:spMkLst>
        </pc:spChg>
      </pc:sldChg>
      <pc:sldChg chg="addSp modSp add mod modAnim">
        <pc:chgData name="Darci Santos Do Prado" userId="b21f155a-fda5-42f0-b0af-a4ceca344f21" providerId="ADAL" clId="{F016FCA5-71F4-4EE7-9F9C-D8683B0BFF3B}" dt="2025-04-30T02:22:49.926" v="1686" actId="1076"/>
        <pc:sldMkLst>
          <pc:docMk/>
          <pc:sldMk cId="1061381520" sldId="2958"/>
        </pc:sldMkLst>
        <pc:spChg chg="mod">
          <ac:chgData name="Darci Santos Do Prado" userId="b21f155a-fda5-42f0-b0af-a4ceca344f21" providerId="ADAL" clId="{F016FCA5-71F4-4EE7-9F9C-D8683B0BFF3B}" dt="2025-04-30T00:37:39.418" v="1415" actId="20577"/>
          <ac:spMkLst>
            <pc:docMk/>
            <pc:sldMk cId="1061381520" sldId="2958"/>
            <ac:spMk id="2" creationId="{D776D210-6490-2D7A-DE3D-935AD5E92A72}"/>
          </ac:spMkLst>
        </pc:spChg>
        <pc:spChg chg="add mod">
          <ac:chgData name="Darci Santos Do Prado" userId="b21f155a-fda5-42f0-b0af-a4ceca344f21" providerId="ADAL" clId="{F016FCA5-71F4-4EE7-9F9C-D8683B0BFF3B}" dt="2025-04-30T02:22:49.926" v="1686" actId="1076"/>
          <ac:spMkLst>
            <pc:docMk/>
            <pc:sldMk cId="1061381520" sldId="2958"/>
            <ac:spMk id="4" creationId="{F44E4383-B857-13D9-25A3-2667A1DDAA9F}"/>
          </ac:spMkLst>
        </pc:spChg>
        <pc:spChg chg="add mod">
          <ac:chgData name="Darci Santos Do Prado" userId="b21f155a-fda5-42f0-b0af-a4ceca344f21" providerId="ADAL" clId="{F016FCA5-71F4-4EE7-9F9C-D8683B0BFF3B}" dt="2025-04-30T01:27:27.571" v="1529" actId="20577"/>
          <ac:spMkLst>
            <pc:docMk/>
            <pc:sldMk cId="1061381520" sldId="2958"/>
            <ac:spMk id="5" creationId="{D1FD4427-205B-7BE8-5319-586C545E04D9}"/>
          </ac:spMkLst>
        </pc:spChg>
        <pc:spChg chg="mod">
          <ac:chgData name="Darci Santos Do Prado" userId="b21f155a-fda5-42f0-b0af-a4ceca344f21" providerId="ADAL" clId="{F016FCA5-71F4-4EE7-9F9C-D8683B0BFF3B}" dt="2025-04-30T00:23:36.573" v="841" actId="14100"/>
          <ac:spMkLst>
            <pc:docMk/>
            <pc:sldMk cId="1061381520" sldId="2958"/>
            <ac:spMk id="19" creationId="{A37B362B-FEA4-DBD1-4F89-3724E02C6205}"/>
          </ac:spMkLst>
        </pc:spChg>
        <pc:picChg chg="add mod">
          <ac:chgData name="Darci Santos Do Prado" userId="b21f155a-fda5-42f0-b0af-a4ceca344f21" providerId="ADAL" clId="{F016FCA5-71F4-4EE7-9F9C-D8683B0BFF3B}" dt="2025-04-30T00:23:42.352" v="843" actId="1076"/>
          <ac:picMkLst>
            <pc:docMk/>
            <pc:sldMk cId="1061381520" sldId="2958"/>
            <ac:picMk id="3" creationId="{9A3F14CE-D2D4-89EC-EAC7-2D25640AD8B2}"/>
          </ac:picMkLst>
        </pc:picChg>
        <pc:picChg chg="add mod">
          <ac:chgData name="Darci Santos Do Prado" userId="b21f155a-fda5-42f0-b0af-a4ceca344f21" providerId="ADAL" clId="{F016FCA5-71F4-4EE7-9F9C-D8683B0BFF3B}" dt="2025-04-30T00:26:30.086" v="896" actId="14100"/>
          <ac:picMkLst>
            <pc:docMk/>
            <pc:sldMk cId="1061381520" sldId="2958"/>
            <ac:picMk id="6" creationId="{C78B9ACF-682D-9700-9063-CD39D9E6145A}"/>
          </ac:picMkLst>
        </pc:picChg>
      </pc:sldChg>
      <pc:sldChg chg="modSp add mod">
        <pc:chgData name="Darci Santos Do Prado" userId="b21f155a-fda5-42f0-b0af-a4ceca344f21" providerId="ADAL" clId="{F016FCA5-71F4-4EE7-9F9C-D8683B0BFF3B}" dt="2025-04-29T22:35:20.533" v="517" actId="20577"/>
        <pc:sldMkLst>
          <pc:docMk/>
          <pc:sldMk cId="2633026965" sldId="2959"/>
        </pc:sldMkLst>
        <pc:spChg chg="mod">
          <ac:chgData name="Darci Santos Do Prado" userId="b21f155a-fda5-42f0-b0af-a4ceca344f21" providerId="ADAL" clId="{F016FCA5-71F4-4EE7-9F9C-D8683B0BFF3B}" dt="2025-04-29T22:35:20.533" v="517" actId="20577"/>
          <ac:spMkLst>
            <pc:docMk/>
            <pc:sldMk cId="2633026965" sldId="2959"/>
            <ac:spMk id="4" creationId="{C1C32F36-FBF9-4C6A-7F04-95C4CA592268}"/>
          </ac:spMkLst>
        </pc:spChg>
      </pc:sldChg>
      <pc:sldChg chg="modSp add mod">
        <pc:chgData name="Darci Santos Do Prado" userId="b21f155a-fda5-42f0-b0af-a4ceca344f21" providerId="ADAL" clId="{F016FCA5-71F4-4EE7-9F9C-D8683B0BFF3B}" dt="2025-04-29T22:45:38.490" v="749" actId="20577"/>
        <pc:sldMkLst>
          <pc:docMk/>
          <pc:sldMk cId="2264470762" sldId="2960"/>
        </pc:sldMkLst>
        <pc:spChg chg="mod">
          <ac:chgData name="Darci Santos Do Prado" userId="b21f155a-fda5-42f0-b0af-a4ceca344f21" providerId="ADAL" clId="{F016FCA5-71F4-4EE7-9F9C-D8683B0BFF3B}" dt="2025-04-29T22:45:38.490" v="749" actId="20577"/>
          <ac:spMkLst>
            <pc:docMk/>
            <pc:sldMk cId="2264470762" sldId="2960"/>
            <ac:spMk id="4" creationId="{794000F7-85D1-FE1A-4DEE-DCE8709A8899}"/>
          </ac:spMkLst>
        </pc:spChg>
      </pc:sldChg>
      <pc:sldChg chg="add del">
        <pc:chgData name="Darci Santos Do Prado" userId="b21f155a-fda5-42f0-b0af-a4ceca344f21" providerId="ADAL" clId="{F016FCA5-71F4-4EE7-9F9C-D8683B0BFF3B}" dt="2025-04-29T22:46:30.299" v="752"/>
        <pc:sldMkLst>
          <pc:docMk/>
          <pc:sldMk cId="14904558" sldId="2961"/>
        </pc:sldMkLst>
      </pc:sldChg>
      <pc:sldChg chg="add">
        <pc:chgData name="Darci Santos Do Prado" userId="b21f155a-fda5-42f0-b0af-a4ceca344f21" providerId="ADAL" clId="{F016FCA5-71F4-4EE7-9F9C-D8683B0BFF3B}" dt="2025-04-29T22:46:34.582" v="753"/>
        <pc:sldMkLst>
          <pc:docMk/>
          <pc:sldMk cId="2791988101" sldId="2961"/>
        </pc:sldMkLst>
      </pc:sldChg>
      <pc:sldChg chg="add">
        <pc:chgData name="Darci Santos Do Prado" userId="b21f155a-fda5-42f0-b0af-a4ceca344f21" providerId="ADAL" clId="{F016FCA5-71F4-4EE7-9F9C-D8683B0BFF3B}" dt="2025-04-30T02:20:28.677" v="1530"/>
        <pc:sldMkLst>
          <pc:docMk/>
          <pc:sldMk cId="2750677853" sldId="2962"/>
        </pc:sldMkLst>
      </pc:sldChg>
    </pc:docChg>
  </pc:docChgLst>
  <pc:docChgLst>
    <pc:chgData name="Darci Santos Do Prado" userId="b21f155a-fda5-42f0-b0af-a4ceca344f21" providerId="ADAL" clId="{0D2FF197-84FC-4817-9160-1E2C91CB4AE9}"/>
    <pc:docChg chg="undo custSel addSld delSld modSld">
      <pc:chgData name="Darci Santos Do Prado" userId="b21f155a-fda5-42f0-b0af-a4ceca344f21" providerId="ADAL" clId="{0D2FF197-84FC-4817-9160-1E2C91CB4AE9}" dt="2021-09-18T14:41:53.241" v="966" actId="6549"/>
      <pc:docMkLst>
        <pc:docMk/>
      </pc:docMkLst>
      <pc:sldChg chg="addSp delSp modSp mod">
        <pc:chgData name="Darci Santos Do Prado" userId="b21f155a-fda5-42f0-b0af-a4ceca344f21" providerId="ADAL" clId="{0D2FF197-84FC-4817-9160-1E2C91CB4AE9}" dt="2021-09-16T18:15:06.261" v="20" actId="6549"/>
        <pc:sldMkLst>
          <pc:docMk/>
          <pc:sldMk cId="978705667" sldId="340"/>
        </pc:sldMkLst>
      </pc:sldChg>
      <pc:sldChg chg="addSp modSp mod">
        <pc:chgData name="Darci Santos Do Prado" userId="b21f155a-fda5-42f0-b0af-a4ceca344f21" providerId="ADAL" clId="{0D2FF197-84FC-4817-9160-1E2C91CB4AE9}" dt="2021-09-16T18:31:03.481" v="388" actId="1076"/>
        <pc:sldMkLst>
          <pc:docMk/>
          <pc:sldMk cId="1679615648" sldId="663"/>
        </pc:sldMkLst>
      </pc:sldChg>
      <pc:sldChg chg="modSp mod">
        <pc:chgData name="Darci Santos Do Prado" userId="b21f155a-fda5-42f0-b0af-a4ceca344f21" providerId="ADAL" clId="{0D2FF197-84FC-4817-9160-1E2C91CB4AE9}" dt="2021-09-18T14:41:53.241" v="966" actId="6549"/>
        <pc:sldMkLst>
          <pc:docMk/>
          <pc:sldMk cId="1876590091" sldId="2861"/>
        </pc:sldMkLst>
      </pc:sldChg>
      <pc:sldChg chg="addSp delSp modSp mod">
        <pc:chgData name="Darci Santos Do Prado" userId="b21f155a-fda5-42f0-b0af-a4ceca344f21" providerId="ADAL" clId="{0D2FF197-84FC-4817-9160-1E2C91CB4AE9}" dt="2021-09-16T18:23:51.274" v="195" actId="12"/>
        <pc:sldMkLst>
          <pc:docMk/>
          <pc:sldMk cId="68555820" sldId="2890"/>
        </pc:sldMkLst>
      </pc:sldChg>
      <pc:sldChg chg="modSp mod">
        <pc:chgData name="Darci Santos Do Prado" userId="b21f155a-fda5-42f0-b0af-a4ceca344f21" providerId="ADAL" clId="{0D2FF197-84FC-4817-9160-1E2C91CB4AE9}" dt="2021-09-17T16:48:54.658" v="530" actId="20577"/>
        <pc:sldMkLst>
          <pc:docMk/>
          <pc:sldMk cId="1451429122" sldId="2907"/>
        </pc:sldMkLst>
      </pc:sldChg>
      <pc:sldChg chg="modSp mod">
        <pc:chgData name="Darci Santos Do Prado" userId="b21f155a-fda5-42f0-b0af-a4ceca344f21" providerId="ADAL" clId="{0D2FF197-84FC-4817-9160-1E2C91CB4AE9}" dt="2021-09-17T16:47:48.782" v="460"/>
        <pc:sldMkLst>
          <pc:docMk/>
          <pc:sldMk cId="1802134921" sldId="2909"/>
        </pc:sldMkLst>
      </pc:sldChg>
      <pc:sldChg chg="modSp mod">
        <pc:chgData name="Darci Santos Do Prado" userId="b21f155a-fda5-42f0-b0af-a4ceca344f21" providerId="ADAL" clId="{0D2FF197-84FC-4817-9160-1E2C91CB4AE9}" dt="2021-09-17T16:48:03.784" v="461"/>
        <pc:sldMkLst>
          <pc:docMk/>
          <pc:sldMk cId="1602667479" sldId="2910"/>
        </pc:sldMkLst>
      </pc:sldChg>
      <pc:sldChg chg="addSp delSp modSp mod">
        <pc:chgData name="Darci Santos Do Prado" userId="b21f155a-fda5-42f0-b0af-a4ceca344f21" providerId="ADAL" clId="{0D2FF197-84FC-4817-9160-1E2C91CB4AE9}" dt="2021-09-16T18:15:20.318" v="22"/>
        <pc:sldMkLst>
          <pc:docMk/>
          <pc:sldMk cId="3071313621" sldId="2911"/>
        </pc:sldMkLst>
      </pc:sldChg>
      <pc:sldChg chg="delSp modSp add del mod">
        <pc:chgData name="Darci Santos Do Prado" userId="b21f155a-fda5-42f0-b0af-a4ceca344f21" providerId="ADAL" clId="{0D2FF197-84FC-4817-9160-1E2C91CB4AE9}" dt="2021-09-16T18:17:26.263" v="32" actId="47"/>
        <pc:sldMkLst>
          <pc:docMk/>
          <pc:sldMk cId="1313799972" sldId="2913"/>
        </pc:sldMkLst>
      </pc:sldChg>
      <pc:sldChg chg="modSp add mod">
        <pc:chgData name="Darci Santos Do Prado" userId="b21f155a-fda5-42f0-b0af-a4ceca344f21" providerId="ADAL" clId="{0D2FF197-84FC-4817-9160-1E2C91CB4AE9}" dt="2021-09-17T18:54:22.328" v="883" actId="20577"/>
        <pc:sldMkLst>
          <pc:docMk/>
          <pc:sldMk cId="2650034502" sldId="2913"/>
        </pc:sldMkLst>
      </pc:sldChg>
      <pc:sldChg chg="delSp add del mod">
        <pc:chgData name="Darci Santos Do Prado" userId="b21f155a-fda5-42f0-b0af-a4ceca344f21" providerId="ADAL" clId="{0D2FF197-84FC-4817-9160-1E2C91CB4AE9}" dt="2021-09-16T18:17:13.206" v="31" actId="47"/>
        <pc:sldMkLst>
          <pc:docMk/>
          <pc:sldMk cId="936076934" sldId="2914"/>
        </pc:sldMkLst>
      </pc:sldChg>
      <pc:sldChg chg="addSp delSp modSp add mod">
        <pc:chgData name="Darci Santos Do Prado" userId="b21f155a-fda5-42f0-b0af-a4ceca344f21" providerId="ADAL" clId="{0D2FF197-84FC-4817-9160-1E2C91CB4AE9}" dt="2021-09-16T18:23:45.425" v="194" actId="1036"/>
        <pc:sldMkLst>
          <pc:docMk/>
          <pc:sldMk cId="1112395427" sldId="2914"/>
        </pc:sldMkLst>
      </pc:sldChg>
      <pc:sldChg chg="modSp add mod">
        <pc:chgData name="Darci Santos Do Prado" userId="b21f155a-fda5-42f0-b0af-a4ceca344f21" providerId="ADAL" clId="{0D2FF197-84FC-4817-9160-1E2C91CB4AE9}" dt="2021-09-16T18:24:43.972" v="231" actId="2710"/>
        <pc:sldMkLst>
          <pc:docMk/>
          <pc:sldMk cId="3237326902" sldId="2915"/>
        </pc:sldMkLst>
      </pc:sldChg>
      <pc:sldChg chg="modSp add mod">
        <pc:chgData name="Darci Santos Do Prado" userId="b21f155a-fda5-42f0-b0af-a4ceca344f21" providerId="ADAL" clId="{0D2FF197-84FC-4817-9160-1E2C91CB4AE9}" dt="2021-09-16T18:26:40.472" v="289" actId="20577"/>
        <pc:sldMkLst>
          <pc:docMk/>
          <pc:sldMk cId="723284494" sldId="2916"/>
        </pc:sldMkLst>
      </pc:sldChg>
      <pc:sldChg chg="modSp add mod">
        <pc:chgData name="Darci Santos Do Prado" userId="b21f155a-fda5-42f0-b0af-a4ceca344f21" providerId="ADAL" clId="{0D2FF197-84FC-4817-9160-1E2C91CB4AE9}" dt="2021-09-16T18:27:53.758" v="332" actId="20577"/>
        <pc:sldMkLst>
          <pc:docMk/>
          <pc:sldMk cId="2868430502" sldId="2917"/>
        </pc:sldMkLst>
      </pc:sldChg>
      <pc:sldChg chg="modSp add mod">
        <pc:chgData name="Darci Santos Do Prado" userId="b21f155a-fda5-42f0-b0af-a4ceca344f21" providerId="ADAL" clId="{0D2FF197-84FC-4817-9160-1E2C91CB4AE9}" dt="2021-09-16T18:28:51.415" v="382" actId="1035"/>
        <pc:sldMkLst>
          <pc:docMk/>
          <pc:sldMk cId="2468558285" sldId="2918"/>
        </pc:sldMkLst>
      </pc:sldChg>
      <pc:sldChg chg="modSp add mod">
        <pc:chgData name="Darci Santos Do Prado" userId="b21f155a-fda5-42f0-b0af-a4ceca344f21" providerId="ADAL" clId="{0D2FF197-84FC-4817-9160-1E2C91CB4AE9}" dt="2021-09-17T16:48:39.773" v="512" actId="6549"/>
        <pc:sldMkLst>
          <pc:docMk/>
          <pc:sldMk cId="3813320158" sldId="2919"/>
        </pc:sldMkLst>
      </pc:sldChg>
      <pc:sldChg chg="addSp delSp modSp add mod">
        <pc:chgData name="Darci Santos Do Prado" userId="b21f155a-fda5-42f0-b0af-a4ceca344f21" providerId="ADAL" clId="{0D2FF197-84FC-4817-9160-1E2C91CB4AE9}" dt="2021-09-17T16:50:37.928" v="648" actId="403"/>
        <pc:sldMkLst>
          <pc:docMk/>
          <pc:sldMk cId="249947280" sldId="2920"/>
        </pc:sldMkLst>
      </pc:sldChg>
      <pc:sldChg chg="modSp add mod">
        <pc:chgData name="Darci Santos Do Prado" userId="b21f155a-fda5-42f0-b0af-a4ceca344f21" providerId="ADAL" clId="{0D2FF197-84FC-4817-9160-1E2C91CB4AE9}" dt="2021-09-17T16:50:58.738" v="665" actId="20577"/>
        <pc:sldMkLst>
          <pc:docMk/>
          <pc:sldMk cId="2881928939" sldId="2921"/>
        </pc:sldMkLst>
      </pc:sldChg>
      <pc:sldChg chg="addSp delSp modSp add mod modAnim">
        <pc:chgData name="Darci Santos Do Prado" userId="b21f155a-fda5-42f0-b0af-a4ceca344f21" providerId="ADAL" clId="{0D2FF197-84FC-4817-9160-1E2C91CB4AE9}" dt="2021-09-17T18:54:46.646" v="938" actId="6549"/>
        <pc:sldMkLst>
          <pc:docMk/>
          <pc:sldMk cId="152685449" sldId="2922"/>
        </pc:sldMkLst>
      </pc:sldChg>
    </pc:docChg>
  </pc:docChgLst>
  <pc:docChgLst>
    <pc:chgData name="Darci Santos Do Prado" userId="b21f155a-fda5-42f0-b0af-a4ceca344f21" providerId="ADAL" clId="{5144F8E5-AF28-439B-9D84-FC665A62F49B}"/>
    <pc:docChg chg="custSel addSld delSld modSld">
      <pc:chgData name="Darci Santos Do Prado" userId="b21f155a-fda5-42f0-b0af-a4ceca344f21" providerId="ADAL" clId="{5144F8E5-AF28-439B-9D84-FC665A62F49B}" dt="2021-09-20T15:17:26.280" v="650" actId="14100"/>
      <pc:docMkLst>
        <pc:docMk/>
      </pc:docMkLst>
      <pc:sldChg chg="modSp mod">
        <pc:chgData name="Darci Santos Do Prado" userId="b21f155a-fda5-42f0-b0af-a4ceca344f21" providerId="ADAL" clId="{5144F8E5-AF28-439B-9D84-FC665A62F49B}" dt="2021-09-19T00:04:14.148" v="351" actId="20577"/>
        <pc:sldMkLst>
          <pc:docMk/>
          <pc:sldMk cId="978705667" sldId="340"/>
        </pc:sldMkLst>
      </pc:sldChg>
      <pc:sldChg chg="addSp delSp modSp mod modAnim">
        <pc:chgData name="Darci Santos Do Prado" userId="b21f155a-fda5-42f0-b0af-a4ceca344f21" providerId="ADAL" clId="{5144F8E5-AF28-439B-9D84-FC665A62F49B}" dt="2021-09-18T23:47:06.320" v="112" actId="20577"/>
        <pc:sldMkLst>
          <pc:docMk/>
          <pc:sldMk cId="413345093" sldId="491"/>
        </pc:sldMkLst>
      </pc:sldChg>
      <pc:sldChg chg="addSp modSp mod">
        <pc:chgData name="Darci Santos Do Prado" userId="b21f155a-fda5-42f0-b0af-a4ceca344f21" providerId="ADAL" clId="{5144F8E5-AF28-439B-9D84-FC665A62F49B}" dt="2021-09-19T23:57:31.412" v="362" actId="207"/>
        <pc:sldMkLst>
          <pc:docMk/>
          <pc:sldMk cId="1876590091" sldId="2861"/>
        </pc:sldMkLst>
      </pc:sldChg>
      <pc:sldChg chg="modAnim">
        <pc:chgData name="Darci Santos Do Prado" userId="b21f155a-fda5-42f0-b0af-a4ceca344f21" providerId="ADAL" clId="{5144F8E5-AF28-439B-9D84-FC665A62F49B}" dt="2021-09-18T23:32:48.583" v="75"/>
        <pc:sldMkLst>
          <pc:docMk/>
          <pc:sldMk cId="1497086513" sldId="2881"/>
        </pc:sldMkLst>
      </pc:sldChg>
      <pc:sldChg chg="mod modShow">
        <pc:chgData name="Darci Santos Do Prado" userId="b21f155a-fda5-42f0-b0af-a4ceca344f21" providerId="ADAL" clId="{5144F8E5-AF28-439B-9D84-FC665A62F49B}" dt="2021-09-18T23:34:43.982" v="76" actId="729"/>
        <pc:sldMkLst>
          <pc:docMk/>
          <pc:sldMk cId="1558473894" sldId="2889"/>
        </pc:sldMkLst>
      </pc:sldChg>
      <pc:sldChg chg="addSp delSp modSp mod">
        <pc:chgData name="Darci Santos Do Prado" userId="b21f155a-fda5-42f0-b0af-a4ceca344f21" providerId="ADAL" clId="{5144F8E5-AF28-439B-9D84-FC665A62F49B}" dt="2021-09-18T23:59:34.436" v="161" actId="1076"/>
        <pc:sldMkLst>
          <pc:docMk/>
          <pc:sldMk cId="3952157492" sldId="2898"/>
        </pc:sldMkLst>
      </pc:sldChg>
      <pc:sldChg chg="mod modShow">
        <pc:chgData name="Darci Santos Do Prado" userId="b21f155a-fda5-42f0-b0af-a4ceca344f21" providerId="ADAL" clId="{5144F8E5-AF28-439B-9D84-FC665A62F49B}" dt="2021-09-19T00:06:39.092" v="352" actId="729"/>
        <pc:sldMkLst>
          <pc:docMk/>
          <pc:sldMk cId="780986788" sldId="2900"/>
        </pc:sldMkLst>
      </pc:sldChg>
      <pc:sldChg chg="mod modShow">
        <pc:chgData name="Darci Santos Do Prado" userId="b21f155a-fda5-42f0-b0af-a4ceca344f21" providerId="ADAL" clId="{5144F8E5-AF28-439B-9D84-FC665A62F49B}" dt="2021-09-19T00:06:39.092" v="352" actId="729"/>
        <pc:sldMkLst>
          <pc:docMk/>
          <pc:sldMk cId="3818199731" sldId="2903"/>
        </pc:sldMkLst>
      </pc:sldChg>
      <pc:sldChg chg="mod modShow">
        <pc:chgData name="Darci Santos Do Prado" userId="b21f155a-fda5-42f0-b0af-a4ceca344f21" providerId="ADAL" clId="{5144F8E5-AF28-439B-9D84-FC665A62F49B}" dt="2021-09-19T00:06:39.092" v="352" actId="729"/>
        <pc:sldMkLst>
          <pc:docMk/>
          <pc:sldMk cId="3665276773" sldId="2905"/>
        </pc:sldMkLst>
      </pc:sldChg>
      <pc:sldChg chg="add">
        <pc:chgData name="Darci Santos Do Prado" userId="b21f155a-fda5-42f0-b0af-a4ceca344f21" providerId="ADAL" clId="{5144F8E5-AF28-439B-9D84-FC665A62F49B}" dt="2021-09-19T23:56:55.727" v="354"/>
        <pc:sldMkLst>
          <pc:docMk/>
          <pc:sldMk cId="1244036269" sldId="2907"/>
        </pc:sldMkLst>
      </pc:sldChg>
      <pc:sldChg chg="del">
        <pc:chgData name="Darci Santos Do Prado" userId="b21f155a-fda5-42f0-b0af-a4ceca344f21" providerId="ADAL" clId="{5144F8E5-AF28-439B-9D84-FC665A62F49B}" dt="2021-09-19T23:56:51.184" v="353" actId="47"/>
        <pc:sldMkLst>
          <pc:docMk/>
          <pc:sldMk cId="1451429122" sldId="2907"/>
        </pc:sldMkLst>
      </pc:sldChg>
      <pc:sldChg chg="modSp mod">
        <pc:chgData name="Darci Santos Do Prado" userId="b21f155a-fda5-42f0-b0af-a4ceca344f21" providerId="ADAL" clId="{5144F8E5-AF28-439B-9D84-FC665A62F49B}" dt="2021-09-19T23:57:39.781" v="365" actId="20577"/>
        <pc:sldMkLst>
          <pc:docMk/>
          <pc:sldMk cId="1802134921" sldId="2909"/>
        </pc:sldMkLst>
      </pc:sldChg>
      <pc:sldChg chg="modSp mod">
        <pc:chgData name="Darci Santos Do Prado" userId="b21f155a-fda5-42f0-b0af-a4ceca344f21" providerId="ADAL" clId="{5144F8E5-AF28-439B-9D84-FC665A62F49B}" dt="2021-09-19T23:57:46.829" v="368" actId="20577"/>
        <pc:sldMkLst>
          <pc:docMk/>
          <pc:sldMk cId="1602667479" sldId="2910"/>
        </pc:sldMkLst>
      </pc:sldChg>
      <pc:sldChg chg="modSp mod">
        <pc:chgData name="Darci Santos Do Prado" userId="b21f155a-fda5-42f0-b0af-a4ceca344f21" providerId="ADAL" clId="{5144F8E5-AF28-439B-9D84-FC665A62F49B}" dt="2021-09-19T23:57:12.164" v="360" actId="20577"/>
        <pc:sldMkLst>
          <pc:docMk/>
          <pc:sldMk cId="3813320158" sldId="2919"/>
        </pc:sldMkLst>
      </pc:sldChg>
      <pc:sldChg chg="del">
        <pc:chgData name="Darci Santos Do Prado" userId="b21f155a-fda5-42f0-b0af-a4ceca344f21" providerId="ADAL" clId="{5144F8E5-AF28-439B-9D84-FC665A62F49B}" dt="2021-09-19T23:56:51.184" v="353" actId="47"/>
        <pc:sldMkLst>
          <pc:docMk/>
          <pc:sldMk cId="249947280" sldId="2920"/>
        </pc:sldMkLst>
      </pc:sldChg>
      <pc:sldChg chg="addSp delSp modSp add mod modAnim">
        <pc:chgData name="Darci Santos Do Prado" userId="b21f155a-fda5-42f0-b0af-a4ceca344f21" providerId="ADAL" clId="{5144F8E5-AF28-439B-9D84-FC665A62F49B}" dt="2021-09-20T15:17:26.280" v="650" actId="14100"/>
        <pc:sldMkLst>
          <pc:docMk/>
          <pc:sldMk cId="3537409975" sldId="2920"/>
        </pc:sldMkLst>
      </pc:sldChg>
      <pc:sldChg chg="delSp modSp mod">
        <pc:chgData name="Darci Santos Do Prado" userId="b21f155a-fda5-42f0-b0af-a4ceca344f21" providerId="ADAL" clId="{5144F8E5-AF28-439B-9D84-FC665A62F49B}" dt="2021-09-20T00:00:33.887" v="376" actId="20577"/>
        <pc:sldMkLst>
          <pc:docMk/>
          <pc:sldMk cId="152685449" sldId="2922"/>
        </pc:sldMkLst>
      </pc:sldChg>
      <pc:sldChg chg="delSp modSp add mod delAnim modShow">
        <pc:chgData name="Darci Santos Do Prado" userId="b21f155a-fda5-42f0-b0af-a4ceca344f21" providerId="ADAL" clId="{5144F8E5-AF28-439B-9D84-FC665A62F49B}" dt="2021-09-20T00:09:53.264" v="597" actId="729"/>
        <pc:sldMkLst>
          <pc:docMk/>
          <pc:sldMk cId="3129180766" sldId="2923"/>
        </pc:sldMkLst>
      </pc:sldChg>
      <pc:sldChg chg="addSp delSp modSp add mod">
        <pc:chgData name="Darci Santos Do Prado" userId="b21f155a-fda5-42f0-b0af-a4ceca344f21" providerId="ADAL" clId="{5144F8E5-AF28-439B-9D84-FC665A62F49B}" dt="2021-09-19T00:03:08.688" v="325" actId="1036"/>
        <pc:sldMkLst>
          <pc:docMk/>
          <pc:sldMk cId="4007313358" sldId="2924"/>
        </pc:sldMkLst>
      </pc:sldChg>
      <pc:sldChg chg="addSp delSp modSp add mod">
        <pc:chgData name="Darci Santos Do Prado" userId="b21f155a-fda5-42f0-b0af-a4ceca344f21" providerId="ADAL" clId="{5144F8E5-AF28-439B-9D84-FC665A62F49B}" dt="2021-09-19T00:03:15.707" v="326"/>
        <pc:sldMkLst>
          <pc:docMk/>
          <pc:sldMk cId="249048250" sldId="2925"/>
        </pc:sldMkLst>
      </pc:sldChg>
    </pc:docChg>
  </pc:docChgLst>
  <pc:docChgLst>
    <pc:chgData name="Darci Santos Do Prado" userId="b21f155a-fda5-42f0-b0af-a4ceca344f21" providerId="ADAL" clId="{14D093BE-CFF9-433F-AEEA-BC4D3477BF72}"/>
    <pc:docChg chg="custSel addSld delSld modSld sldOrd">
      <pc:chgData name="Darci Santos Do Prado" userId="b21f155a-fda5-42f0-b0af-a4ceca344f21" providerId="ADAL" clId="{14D093BE-CFF9-433F-AEEA-BC4D3477BF72}" dt="2021-06-25T12:50:15.647" v="1095" actId="20577"/>
      <pc:docMkLst>
        <pc:docMk/>
      </pc:docMkLst>
      <pc:sldChg chg="addSp modSp mod modAnim">
        <pc:chgData name="Darci Santos Do Prado" userId="b21f155a-fda5-42f0-b0af-a4ceca344f21" providerId="ADAL" clId="{14D093BE-CFF9-433F-AEEA-BC4D3477BF72}" dt="2021-06-23T22:36:38.364" v="438"/>
        <pc:sldMkLst>
          <pc:docMk/>
          <pc:sldMk cId="2261087537" sldId="656"/>
        </pc:sldMkLst>
      </pc:sldChg>
      <pc:sldChg chg="del">
        <pc:chgData name="Darci Santos Do Prado" userId="b21f155a-fda5-42f0-b0af-a4ceca344f21" providerId="ADAL" clId="{14D093BE-CFF9-433F-AEEA-BC4D3477BF72}" dt="2021-06-25T12:44:50.586" v="814" actId="47"/>
        <pc:sldMkLst>
          <pc:docMk/>
          <pc:sldMk cId="886124591" sldId="659"/>
        </pc:sldMkLst>
      </pc:sldChg>
      <pc:sldChg chg="modSp mod">
        <pc:chgData name="Darci Santos Do Prado" userId="b21f155a-fda5-42f0-b0af-a4ceca344f21" providerId="ADAL" clId="{14D093BE-CFF9-433F-AEEA-BC4D3477BF72}" dt="2021-06-23T22:38:44.297" v="449" actId="6549"/>
        <pc:sldMkLst>
          <pc:docMk/>
          <pc:sldMk cId="401252696" sldId="664"/>
        </pc:sldMkLst>
      </pc:sldChg>
      <pc:sldChg chg="modSp mod">
        <pc:chgData name="Darci Santos Do Prado" userId="b21f155a-fda5-42f0-b0af-a4ceca344f21" providerId="ADAL" clId="{14D093BE-CFF9-433F-AEEA-BC4D3477BF72}" dt="2021-06-23T22:37:51.179" v="447" actId="1076"/>
        <pc:sldMkLst>
          <pc:docMk/>
          <pc:sldMk cId="958114714" sldId="678"/>
        </pc:sldMkLst>
      </pc:sldChg>
      <pc:sldChg chg="modSp mod">
        <pc:chgData name="Darci Santos Do Prado" userId="b21f155a-fda5-42f0-b0af-a4ceca344f21" providerId="ADAL" clId="{14D093BE-CFF9-433F-AEEA-BC4D3477BF72}" dt="2021-06-23T22:30:22.570" v="245" actId="20577"/>
        <pc:sldMkLst>
          <pc:docMk/>
          <pc:sldMk cId="1854660393" sldId="683"/>
        </pc:sldMkLst>
      </pc:sldChg>
      <pc:sldChg chg="addSp modSp mod modAnim">
        <pc:chgData name="Darci Santos Do Prado" userId="b21f155a-fda5-42f0-b0af-a4ceca344f21" providerId="ADAL" clId="{14D093BE-CFF9-433F-AEEA-BC4D3477BF72}" dt="2021-06-25T12:48:52.357" v="1028"/>
        <pc:sldMkLst>
          <pc:docMk/>
          <pc:sldMk cId="2490236659" sldId="685"/>
        </pc:sldMkLst>
      </pc:sldChg>
      <pc:sldChg chg="modSp mod modAnim">
        <pc:chgData name="Darci Santos Do Prado" userId="b21f155a-fda5-42f0-b0af-a4ceca344f21" providerId="ADAL" clId="{14D093BE-CFF9-433F-AEEA-BC4D3477BF72}" dt="2021-06-24T13:24:49.332" v="599" actId="20577"/>
        <pc:sldMkLst>
          <pc:docMk/>
          <pc:sldMk cId="4095726525" sldId="686"/>
        </pc:sldMkLst>
      </pc:sldChg>
      <pc:sldChg chg="modSp mod">
        <pc:chgData name="Darci Santos Do Prado" userId="b21f155a-fda5-42f0-b0af-a4ceca344f21" providerId="ADAL" clId="{14D093BE-CFF9-433F-AEEA-BC4D3477BF72}" dt="2021-06-25T12:50:15.647" v="1095" actId="20577"/>
        <pc:sldMkLst>
          <pc:docMk/>
          <pc:sldMk cId="536875968" sldId="687"/>
        </pc:sldMkLst>
      </pc:sldChg>
      <pc:sldChg chg="modSp mod ord">
        <pc:chgData name="Darci Santos Do Prado" userId="b21f155a-fda5-42f0-b0af-a4ceca344f21" providerId="ADAL" clId="{14D093BE-CFF9-433F-AEEA-BC4D3477BF72}" dt="2021-06-25T12:49:21.981" v="1044" actId="20577"/>
        <pc:sldMkLst>
          <pc:docMk/>
          <pc:sldMk cId="2514088074" sldId="688"/>
        </pc:sldMkLst>
      </pc:sldChg>
      <pc:sldChg chg="modSp mod ord">
        <pc:chgData name="Darci Santos Do Prado" userId="b21f155a-fda5-42f0-b0af-a4ceca344f21" providerId="ADAL" clId="{14D093BE-CFF9-433F-AEEA-BC4D3477BF72}" dt="2021-06-25T12:49:38.084" v="1060" actId="20577"/>
        <pc:sldMkLst>
          <pc:docMk/>
          <pc:sldMk cId="310724445" sldId="689"/>
        </pc:sldMkLst>
      </pc:sldChg>
      <pc:sldChg chg="delSp modSp add mod">
        <pc:chgData name="Darci Santos Do Prado" userId="b21f155a-fda5-42f0-b0af-a4ceca344f21" providerId="ADAL" clId="{14D093BE-CFF9-433F-AEEA-BC4D3477BF72}" dt="2021-06-22T19:08:49.049" v="21" actId="1076"/>
        <pc:sldMkLst>
          <pc:docMk/>
          <pc:sldMk cId="2889471277" sldId="690"/>
        </pc:sldMkLst>
      </pc:sldChg>
      <pc:sldChg chg="add">
        <pc:chgData name="Darci Santos Do Prado" userId="b21f155a-fda5-42f0-b0af-a4ceca344f21" providerId="ADAL" clId="{14D093BE-CFF9-433F-AEEA-BC4D3477BF72}" dt="2021-06-22T19:08:58.426" v="22"/>
        <pc:sldMkLst>
          <pc:docMk/>
          <pc:sldMk cId="857587209" sldId="691"/>
        </pc:sldMkLst>
      </pc:sldChg>
      <pc:sldChg chg="add">
        <pc:chgData name="Darci Santos Do Prado" userId="b21f155a-fda5-42f0-b0af-a4ceca344f21" providerId="ADAL" clId="{14D093BE-CFF9-433F-AEEA-BC4D3477BF72}" dt="2021-06-22T19:09:03.254" v="23"/>
        <pc:sldMkLst>
          <pc:docMk/>
          <pc:sldMk cId="2707142939" sldId="692"/>
        </pc:sldMkLst>
      </pc:sldChg>
      <pc:sldChg chg="addSp delSp modSp add mod modAnim">
        <pc:chgData name="Darci Santos Do Prado" userId="b21f155a-fda5-42f0-b0af-a4ceca344f21" providerId="ADAL" clId="{14D093BE-CFF9-433F-AEEA-BC4D3477BF72}" dt="2021-06-25T12:50:03.384" v="1077" actId="20577"/>
        <pc:sldMkLst>
          <pc:docMk/>
          <pc:sldMk cId="2404122801" sldId="693"/>
        </pc:sldMkLst>
      </pc:sldChg>
      <pc:sldChg chg="addSp modSp add mod">
        <pc:chgData name="Darci Santos Do Prado" userId="b21f155a-fda5-42f0-b0af-a4ceca344f21" providerId="ADAL" clId="{14D093BE-CFF9-433F-AEEA-BC4D3477BF72}" dt="2021-06-24T13:29:37.303" v="811" actId="14100"/>
        <pc:sldMkLst>
          <pc:docMk/>
          <pc:sldMk cId="3349188373" sldId="694"/>
        </pc:sldMkLst>
      </pc:sldChg>
      <pc:sldChg chg="addSp modSp add">
        <pc:chgData name="Darci Santos Do Prado" userId="b21f155a-fda5-42f0-b0af-a4ceca344f21" providerId="ADAL" clId="{14D093BE-CFF9-433F-AEEA-BC4D3477BF72}" dt="2021-06-25T12:44:47.247" v="813"/>
        <pc:sldMkLst>
          <pc:docMk/>
          <pc:sldMk cId="4261465641" sldId="2860"/>
        </pc:sldMkLst>
      </pc:sldChg>
    </pc:docChg>
  </pc:docChgLst>
  <pc:docChgLst>
    <pc:chgData name="Darci Santos Do Prado" userId="b21f155a-fda5-42f0-b0af-a4ceca344f21" providerId="ADAL" clId="{0CD74ECE-C74A-4FAE-A96E-67DBABB721A7}"/>
    <pc:docChg chg="undo custSel addSld delSld modSld">
      <pc:chgData name="Darci Santos Do Prado" userId="b21f155a-fda5-42f0-b0af-a4ceca344f21" providerId="ADAL" clId="{0CD74ECE-C74A-4FAE-A96E-67DBABB721A7}" dt="2021-08-03T14:19:06.893" v="1128" actId="6549"/>
      <pc:docMkLst>
        <pc:docMk/>
      </pc:docMkLst>
      <pc:sldChg chg="delSp mod">
        <pc:chgData name="Darci Santos Do Prado" userId="b21f155a-fda5-42f0-b0af-a4ceca344f21" providerId="ADAL" clId="{0CD74ECE-C74A-4FAE-A96E-67DBABB721A7}" dt="2021-07-30T17:06:36.767" v="462" actId="478"/>
        <pc:sldMkLst>
          <pc:docMk/>
          <pc:sldMk cId="978705667" sldId="340"/>
        </pc:sldMkLst>
      </pc:sldChg>
      <pc:sldChg chg="modSp mod">
        <pc:chgData name="Darci Santos Do Prado" userId="b21f155a-fda5-42f0-b0af-a4ceca344f21" providerId="ADAL" clId="{0CD74ECE-C74A-4FAE-A96E-67DBABB721A7}" dt="2021-08-01T12:30:00.961" v="700" actId="20577"/>
        <pc:sldMkLst>
          <pc:docMk/>
          <pc:sldMk cId="413345093" sldId="491"/>
        </pc:sldMkLst>
      </pc:sldChg>
      <pc:sldChg chg="modSp mod">
        <pc:chgData name="Darci Santos Do Prado" userId="b21f155a-fda5-42f0-b0af-a4ceca344f21" providerId="ADAL" clId="{0CD74ECE-C74A-4FAE-A96E-67DBABB721A7}" dt="2021-08-01T12:25:42.150" v="602" actId="6549"/>
        <pc:sldMkLst>
          <pc:docMk/>
          <pc:sldMk cId="247641156" sldId="492"/>
        </pc:sldMkLst>
      </pc:sldChg>
      <pc:sldChg chg="modSp mod">
        <pc:chgData name="Darci Santos Do Prado" userId="b21f155a-fda5-42f0-b0af-a4ceca344f21" providerId="ADAL" clId="{0CD74ECE-C74A-4FAE-A96E-67DBABB721A7}" dt="2021-08-01T12:25:53.161" v="603" actId="20577"/>
        <pc:sldMkLst>
          <pc:docMk/>
          <pc:sldMk cId="3420789501" sldId="675"/>
        </pc:sldMkLst>
      </pc:sldChg>
      <pc:sldChg chg="addSp modSp mod modAnim">
        <pc:chgData name="Darci Santos Do Prado" userId="b21f155a-fda5-42f0-b0af-a4ceca344f21" providerId="ADAL" clId="{0CD74ECE-C74A-4FAE-A96E-67DBABB721A7}" dt="2021-08-01T12:28:17.921" v="669"/>
        <pc:sldMkLst>
          <pc:docMk/>
          <pc:sldMk cId="958114714" sldId="678"/>
        </pc:sldMkLst>
      </pc:sldChg>
      <pc:sldChg chg="modSp mod">
        <pc:chgData name="Darci Santos Do Prado" userId="b21f155a-fda5-42f0-b0af-a4ceca344f21" providerId="ADAL" clId="{0CD74ECE-C74A-4FAE-A96E-67DBABB721A7}" dt="2021-07-26T21:49:55.082" v="32" actId="6549"/>
        <pc:sldMkLst>
          <pc:docMk/>
          <pc:sldMk cId="1828769573" sldId="679"/>
        </pc:sldMkLst>
      </pc:sldChg>
      <pc:sldChg chg="modSp mod">
        <pc:chgData name="Darci Santos Do Prado" userId="b21f155a-fda5-42f0-b0af-a4ceca344f21" providerId="ADAL" clId="{0CD74ECE-C74A-4FAE-A96E-67DBABB721A7}" dt="2021-07-26T21:50:03.005" v="34" actId="6549"/>
        <pc:sldMkLst>
          <pc:docMk/>
          <pc:sldMk cId="3597809699" sldId="680"/>
        </pc:sldMkLst>
      </pc:sldChg>
      <pc:sldChg chg="modSp mod">
        <pc:chgData name="Darci Santos Do Prado" userId="b21f155a-fda5-42f0-b0af-a4ceca344f21" providerId="ADAL" clId="{0CD74ECE-C74A-4FAE-A96E-67DBABB721A7}" dt="2021-07-26T21:50:12.449" v="36" actId="6549"/>
        <pc:sldMkLst>
          <pc:docMk/>
          <pc:sldMk cId="2547844354" sldId="681"/>
        </pc:sldMkLst>
      </pc:sldChg>
      <pc:sldChg chg="modSp mod">
        <pc:chgData name="Darci Santos Do Prado" userId="b21f155a-fda5-42f0-b0af-a4ceca344f21" providerId="ADAL" clId="{0CD74ECE-C74A-4FAE-A96E-67DBABB721A7}" dt="2021-07-26T21:50:22.475" v="38" actId="6549"/>
        <pc:sldMkLst>
          <pc:docMk/>
          <pc:sldMk cId="3274638984" sldId="682"/>
        </pc:sldMkLst>
      </pc:sldChg>
      <pc:sldChg chg="modSp mod">
        <pc:chgData name="Darci Santos Do Prado" userId="b21f155a-fda5-42f0-b0af-a4ceca344f21" providerId="ADAL" clId="{0CD74ECE-C74A-4FAE-A96E-67DBABB721A7}" dt="2021-07-26T21:50:33.559" v="40" actId="6549"/>
        <pc:sldMkLst>
          <pc:docMk/>
          <pc:sldMk cId="1854660393" sldId="683"/>
        </pc:sldMkLst>
      </pc:sldChg>
      <pc:sldChg chg="modSp mod">
        <pc:chgData name="Darci Santos Do Prado" userId="b21f155a-fda5-42f0-b0af-a4ceca344f21" providerId="ADAL" clId="{0CD74ECE-C74A-4FAE-A96E-67DBABB721A7}" dt="2021-07-26T21:57:12.296" v="293" actId="20577"/>
        <pc:sldMkLst>
          <pc:docMk/>
          <pc:sldMk cId="3533100997" sldId="684"/>
        </pc:sldMkLst>
      </pc:sldChg>
      <pc:sldChg chg="modSp mod modAnim">
        <pc:chgData name="Darci Santos Do Prado" userId="b21f155a-fda5-42f0-b0af-a4ceca344f21" providerId="ADAL" clId="{0CD74ECE-C74A-4FAE-A96E-67DBABB721A7}" dt="2021-07-30T17:11:54.835" v="601"/>
        <pc:sldMkLst>
          <pc:docMk/>
          <pc:sldMk cId="3349188373" sldId="694"/>
        </pc:sldMkLst>
      </pc:sldChg>
      <pc:sldChg chg="modSp mod">
        <pc:chgData name="Darci Santos Do Prado" userId="b21f155a-fda5-42f0-b0af-a4ceca344f21" providerId="ADAL" clId="{0CD74ECE-C74A-4FAE-A96E-67DBABB721A7}" dt="2021-07-26T21:51:30.617" v="46" actId="6549"/>
        <pc:sldMkLst>
          <pc:docMk/>
          <pc:sldMk cId="1876590091" sldId="2861"/>
        </pc:sldMkLst>
      </pc:sldChg>
      <pc:sldChg chg="modSp mod">
        <pc:chgData name="Darci Santos Do Prado" userId="b21f155a-fda5-42f0-b0af-a4ceca344f21" providerId="ADAL" clId="{0CD74ECE-C74A-4FAE-A96E-67DBABB721A7}" dt="2021-07-26T21:50:42.176" v="42" actId="6549"/>
        <pc:sldMkLst>
          <pc:docMk/>
          <pc:sldMk cId="1558595378" sldId="2862"/>
        </pc:sldMkLst>
      </pc:sldChg>
      <pc:sldChg chg="modSp mod">
        <pc:chgData name="Darci Santos Do Prado" userId="b21f155a-fda5-42f0-b0af-a4ceca344f21" providerId="ADAL" clId="{0CD74ECE-C74A-4FAE-A96E-67DBABB721A7}" dt="2021-08-01T12:26:50.940" v="620" actId="20577"/>
        <pc:sldMkLst>
          <pc:docMk/>
          <pc:sldMk cId="447949355" sldId="2867"/>
        </pc:sldMkLst>
      </pc:sldChg>
      <pc:sldChg chg="modSp mod">
        <pc:chgData name="Darci Santos Do Prado" userId="b21f155a-fda5-42f0-b0af-a4ceca344f21" providerId="ADAL" clId="{0CD74ECE-C74A-4FAE-A96E-67DBABB721A7}" dt="2021-07-26T21:50:51.587" v="44" actId="6549"/>
        <pc:sldMkLst>
          <pc:docMk/>
          <pc:sldMk cId="3182009789" sldId="2871"/>
        </pc:sldMkLst>
      </pc:sldChg>
      <pc:sldChg chg="modSp mod">
        <pc:chgData name="Darci Santos Do Prado" userId="b21f155a-fda5-42f0-b0af-a4ceca344f21" providerId="ADAL" clId="{0CD74ECE-C74A-4FAE-A96E-67DBABB721A7}" dt="2021-07-30T17:08:35.889" v="537" actId="1035"/>
        <pc:sldMkLst>
          <pc:docMk/>
          <pc:sldMk cId="925036202" sldId="2874"/>
        </pc:sldMkLst>
      </pc:sldChg>
      <pc:sldChg chg="addSp modSp mod modAnim">
        <pc:chgData name="Darci Santos Do Prado" userId="b21f155a-fda5-42f0-b0af-a4ceca344f21" providerId="ADAL" clId="{0CD74ECE-C74A-4FAE-A96E-67DBABB721A7}" dt="2021-08-01T12:31:48.273" v="714" actId="1035"/>
        <pc:sldMkLst>
          <pc:docMk/>
          <pc:sldMk cId="1357178192" sldId="2875"/>
        </pc:sldMkLst>
      </pc:sldChg>
      <pc:sldChg chg="addSp modSp mod modAnim">
        <pc:chgData name="Darci Santos Do Prado" userId="b21f155a-fda5-42f0-b0af-a4ceca344f21" providerId="ADAL" clId="{0CD74ECE-C74A-4FAE-A96E-67DBABB721A7}" dt="2021-08-01T12:32:24.319" v="718" actId="14100"/>
        <pc:sldMkLst>
          <pc:docMk/>
          <pc:sldMk cId="1464745539" sldId="2876"/>
        </pc:sldMkLst>
      </pc:sldChg>
      <pc:sldChg chg="modSp add mod">
        <pc:chgData name="Darci Santos Do Prado" userId="b21f155a-fda5-42f0-b0af-a4ceca344f21" providerId="ADAL" clId="{0CD74ECE-C74A-4FAE-A96E-67DBABB721A7}" dt="2021-08-01T12:28:54.047" v="672" actId="207"/>
        <pc:sldMkLst>
          <pc:docMk/>
          <pc:sldMk cId="3677057383" sldId="2877"/>
        </pc:sldMkLst>
      </pc:sldChg>
      <pc:sldChg chg="addSp delSp modSp add mod delAnim">
        <pc:chgData name="Darci Santos Do Prado" userId="b21f155a-fda5-42f0-b0af-a4ceca344f21" providerId="ADAL" clId="{0CD74ECE-C74A-4FAE-A96E-67DBABB721A7}" dt="2021-07-30T17:06:26.484" v="461" actId="478"/>
        <pc:sldMkLst>
          <pc:docMk/>
          <pc:sldMk cId="1983642169" sldId="2878"/>
        </pc:sldMkLst>
      </pc:sldChg>
      <pc:sldChg chg="delSp modSp add mod delAnim">
        <pc:chgData name="Darci Santos Do Prado" userId="b21f155a-fda5-42f0-b0af-a4ceca344f21" providerId="ADAL" clId="{0CD74ECE-C74A-4FAE-A96E-67DBABB721A7}" dt="2021-08-03T14:17:34.122" v="1039" actId="6549"/>
        <pc:sldMkLst>
          <pc:docMk/>
          <pc:sldMk cId="565368486" sldId="2879"/>
        </pc:sldMkLst>
      </pc:sldChg>
      <pc:sldChg chg="modSp add del mod">
        <pc:chgData name="Darci Santos Do Prado" userId="b21f155a-fda5-42f0-b0af-a4ceca344f21" providerId="ADAL" clId="{0CD74ECE-C74A-4FAE-A96E-67DBABB721A7}" dt="2021-08-01T12:28:21.097" v="670" actId="47"/>
        <pc:sldMkLst>
          <pc:docMk/>
          <pc:sldMk cId="3856900876" sldId="2879"/>
        </pc:sldMkLst>
      </pc:sldChg>
      <pc:sldChg chg="modSp add mod">
        <pc:chgData name="Darci Santos Do Prado" userId="b21f155a-fda5-42f0-b0af-a4ceca344f21" providerId="ADAL" clId="{0CD74ECE-C74A-4FAE-A96E-67DBABB721A7}" dt="2021-08-03T14:19:06.893" v="1128" actId="6549"/>
        <pc:sldMkLst>
          <pc:docMk/>
          <pc:sldMk cId="3904443265" sldId="2880"/>
        </pc:sldMkLst>
      </pc:sldChg>
    </pc:docChg>
  </pc:docChgLst>
  <pc:docChgLst>
    <pc:chgData name="Darci Santos Do Prado" userId="b21f155a-fda5-42f0-b0af-a4ceca344f21" providerId="ADAL" clId="{6CF580DC-0A87-42B0-A9A7-0CD5F34FFD23}"/>
    <pc:docChg chg="addSld delSld modSld sldOrd">
      <pc:chgData name="Darci Santos Do Prado" userId="b21f155a-fda5-42f0-b0af-a4ceca344f21" providerId="ADAL" clId="{6CF580DC-0A87-42B0-A9A7-0CD5F34FFD23}" dt="2021-10-15T15:32:21.661" v="40" actId="6549"/>
      <pc:docMkLst>
        <pc:docMk/>
      </pc:docMkLst>
      <pc:sldChg chg="modSp mod">
        <pc:chgData name="Darci Santos Do Prado" userId="b21f155a-fda5-42f0-b0af-a4ceca344f21" providerId="ADAL" clId="{6CF580DC-0A87-42B0-A9A7-0CD5F34FFD23}" dt="2021-10-15T15:28:45.282" v="1" actId="6549"/>
        <pc:sldMkLst>
          <pc:docMk/>
          <pc:sldMk cId="413345093" sldId="491"/>
        </pc:sldMkLst>
      </pc:sldChg>
      <pc:sldChg chg="add mod modShow">
        <pc:chgData name="Darci Santos Do Prado" userId="b21f155a-fda5-42f0-b0af-a4ceca344f21" providerId="ADAL" clId="{6CF580DC-0A87-42B0-A9A7-0CD5F34FFD23}" dt="2021-10-15T15:30:03.944" v="5" actId="729"/>
        <pc:sldMkLst>
          <pc:docMk/>
          <pc:sldMk cId="68555820" sldId="2890"/>
        </pc:sldMkLst>
      </pc:sldChg>
      <pc:sldChg chg="add">
        <pc:chgData name="Darci Santos Do Prado" userId="b21f155a-fda5-42f0-b0af-a4ceca344f21" providerId="ADAL" clId="{6CF580DC-0A87-42B0-A9A7-0CD5F34FFD23}" dt="2021-10-15T15:28:28.886" v="0"/>
        <pc:sldMkLst>
          <pc:docMk/>
          <pc:sldMk cId="1244036269" sldId="2907"/>
        </pc:sldMkLst>
      </pc:sldChg>
      <pc:sldChg chg="add">
        <pc:chgData name="Darci Santos Do Prado" userId="b21f155a-fda5-42f0-b0af-a4ceca344f21" providerId="ADAL" clId="{6CF580DC-0A87-42B0-A9A7-0CD5F34FFD23}" dt="2021-10-15T15:28:28.886" v="0"/>
        <pc:sldMkLst>
          <pc:docMk/>
          <pc:sldMk cId="2650034502" sldId="2913"/>
        </pc:sldMkLst>
      </pc:sldChg>
      <pc:sldChg chg="add mod modShow">
        <pc:chgData name="Darci Santos Do Prado" userId="b21f155a-fda5-42f0-b0af-a4ceca344f21" providerId="ADAL" clId="{6CF580DC-0A87-42B0-A9A7-0CD5F34FFD23}" dt="2021-10-15T15:30:03.944" v="5" actId="729"/>
        <pc:sldMkLst>
          <pc:docMk/>
          <pc:sldMk cId="1112395427" sldId="2914"/>
        </pc:sldMkLst>
      </pc:sldChg>
      <pc:sldChg chg="add mod modShow">
        <pc:chgData name="Darci Santos Do Prado" userId="b21f155a-fda5-42f0-b0af-a4ceca344f21" providerId="ADAL" clId="{6CF580DC-0A87-42B0-A9A7-0CD5F34FFD23}" dt="2021-10-15T15:30:03.944" v="5" actId="729"/>
        <pc:sldMkLst>
          <pc:docMk/>
          <pc:sldMk cId="3237326902" sldId="2915"/>
        </pc:sldMkLst>
      </pc:sldChg>
      <pc:sldChg chg="add mod modShow">
        <pc:chgData name="Darci Santos Do Prado" userId="b21f155a-fda5-42f0-b0af-a4ceca344f21" providerId="ADAL" clId="{6CF580DC-0A87-42B0-A9A7-0CD5F34FFD23}" dt="2021-10-15T15:30:03.944" v="5" actId="729"/>
        <pc:sldMkLst>
          <pc:docMk/>
          <pc:sldMk cId="723284494" sldId="2916"/>
        </pc:sldMkLst>
      </pc:sldChg>
      <pc:sldChg chg="add mod modShow">
        <pc:chgData name="Darci Santos Do Prado" userId="b21f155a-fda5-42f0-b0af-a4ceca344f21" providerId="ADAL" clId="{6CF580DC-0A87-42B0-A9A7-0CD5F34FFD23}" dt="2021-10-15T15:30:03.944" v="5" actId="729"/>
        <pc:sldMkLst>
          <pc:docMk/>
          <pc:sldMk cId="2868430502" sldId="2917"/>
        </pc:sldMkLst>
      </pc:sldChg>
      <pc:sldChg chg="add mod modShow">
        <pc:chgData name="Darci Santos Do Prado" userId="b21f155a-fda5-42f0-b0af-a4ceca344f21" providerId="ADAL" clId="{6CF580DC-0A87-42B0-A9A7-0CD5F34FFD23}" dt="2021-10-15T15:30:03.944" v="5" actId="729"/>
        <pc:sldMkLst>
          <pc:docMk/>
          <pc:sldMk cId="2468558285" sldId="2918"/>
        </pc:sldMkLst>
      </pc:sldChg>
      <pc:sldChg chg="add">
        <pc:chgData name="Darci Santos Do Prado" userId="b21f155a-fda5-42f0-b0af-a4ceca344f21" providerId="ADAL" clId="{6CF580DC-0A87-42B0-A9A7-0CD5F34FFD23}" dt="2021-10-15T15:28:28.886" v="0"/>
        <pc:sldMkLst>
          <pc:docMk/>
          <pc:sldMk cId="3537409975" sldId="2920"/>
        </pc:sldMkLst>
      </pc:sldChg>
      <pc:sldChg chg="add">
        <pc:chgData name="Darci Santos Do Prado" userId="b21f155a-fda5-42f0-b0af-a4ceca344f21" providerId="ADAL" clId="{6CF580DC-0A87-42B0-A9A7-0CD5F34FFD23}" dt="2021-10-15T15:28:28.886" v="0"/>
        <pc:sldMkLst>
          <pc:docMk/>
          <pc:sldMk cId="2881928939" sldId="2921"/>
        </pc:sldMkLst>
      </pc:sldChg>
      <pc:sldChg chg="add mod modShow">
        <pc:chgData name="Darci Santos Do Prado" userId="b21f155a-fda5-42f0-b0af-a4ceca344f21" providerId="ADAL" clId="{6CF580DC-0A87-42B0-A9A7-0CD5F34FFD23}" dt="2021-10-15T15:30:36.675" v="29" actId="729"/>
        <pc:sldMkLst>
          <pc:docMk/>
          <pc:sldMk cId="152685449" sldId="2922"/>
        </pc:sldMkLst>
      </pc:sldChg>
      <pc:sldChg chg="ord">
        <pc:chgData name="Darci Santos Do Prado" userId="b21f155a-fda5-42f0-b0af-a4ceca344f21" providerId="ADAL" clId="{6CF580DC-0A87-42B0-A9A7-0CD5F34FFD23}" dt="2021-10-15T15:29:20.095" v="3"/>
        <pc:sldMkLst>
          <pc:docMk/>
          <pc:sldMk cId="4007313358" sldId="2924"/>
        </pc:sldMkLst>
      </pc:sldChg>
      <pc:sldChg chg="del">
        <pc:chgData name="Darci Santos Do Prado" userId="b21f155a-fda5-42f0-b0af-a4ceca344f21" providerId="ADAL" clId="{6CF580DC-0A87-42B0-A9A7-0CD5F34FFD23}" dt="2021-10-15T15:29:42.357" v="4" actId="47"/>
        <pc:sldMkLst>
          <pc:docMk/>
          <pc:sldMk cId="249048250" sldId="2925"/>
        </pc:sldMkLst>
      </pc:sldChg>
      <pc:sldChg chg="del">
        <pc:chgData name="Darci Santos Do Prado" userId="b21f155a-fda5-42f0-b0af-a4ceca344f21" providerId="ADAL" clId="{6CF580DC-0A87-42B0-A9A7-0CD5F34FFD23}" dt="2021-10-15T15:30:52.197" v="30" actId="47"/>
        <pc:sldMkLst>
          <pc:docMk/>
          <pc:sldMk cId="730016940" sldId="2926"/>
        </pc:sldMkLst>
      </pc:sldChg>
      <pc:sldChg chg="modSp add mod">
        <pc:chgData name="Darci Santos Do Prado" userId="b21f155a-fda5-42f0-b0af-a4ceca344f21" providerId="ADAL" clId="{6CF580DC-0A87-42B0-A9A7-0CD5F34FFD23}" dt="2021-10-15T15:30:26.566" v="28" actId="20577"/>
        <pc:sldMkLst>
          <pc:docMk/>
          <pc:sldMk cId="3106087868" sldId="2927"/>
        </pc:sldMkLst>
      </pc:sldChg>
      <pc:sldChg chg="add">
        <pc:chgData name="Darci Santos Do Prado" userId="b21f155a-fda5-42f0-b0af-a4ceca344f21" providerId="ADAL" clId="{6CF580DC-0A87-42B0-A9A7-0CD5F34FFD23}" dt="2021-10-15T15:28:28.886" v="0"/>
        <pc:sldMkLst>
          <pc:docMk/>
          <pc:sldMk cId="264962487" sldId="2928"/>
        </pc:sldMkLst>
      </pc:sldChg>
      <pc:sldChg chg="modSp add mod">
        <pc:chgData name="Darci Santos Do Prado" userId="b21f155a-fda5-42f0-b0af-a4ceca344f21" providerId="ADAL" clId="{6CF580DC-0A87-42B0-A9A7-0CD5F34FFD23}" dt="2021-10-15T15:32:21.661" v="40" actId="6549"/>
        <pc:sldMkLst>
          <pc:docMk/>
          <pc:sldMk cId="3064495877" sldId="2929"/>
        </pc:sldMkLst>
      </pc:sldChg>
    </pc:docChg>
  </pc:docChgLst>
  <pc:docChgLst>
    <pc:chgData name="Darci Santos Do Prado" userId="b21f155a-fda5-42f0-b0af-a4ceca344f21" providerId="ADAL" clId="{E82713A2-AE5E-4200-888F-7AC8645C7801}"/>
    <pc:docChg chg="undo redo custSel addSld delSld modSld sldOrd modMainMaster">
      <pc:chgData name="Darci Santos Do Prado" userId="b21f155a-fda5-42f0-b0af-a4ceca344f21" providerId="ADAL" clId="{E82713A2-AE5E-4200-888F-7AC8645C7801}" dt="2021-06-21T18:03:38.203" v="2289" actId="20577"/>
      <pc:docMkLst>
        <pc:docMk/>
      </pc:docMkLst>
      <pc:sldChg chg="addSp delSp modSp mod">
        <pc:chgData name="Darci Santos Do Prado" userId="b21f155a-fda5-42f0-b0af-a4ceca344f21" providerId="ADAL" clId="{E82713A2-AE5E-4200-888F-7AC8645C7801}" dt="2021-06-21T00:22:28.746" v="1493" actId="20577"/>
        <pc:sldMkLst>
          <pc:docMk/>
          <pc:sldMk cId="978705667" sldId="340"/>
        </pc:sldMkLst>
      </pc:sldChg>
      <pc:sldChg chg="del">
        <pc:chgData name="Darci Santos Do Prado" userId="b21f155a-fda5-42f0-b0af-a4ceca344f21" providerId="ADAL" clId="{E82713A2-AE5E-4200-888F-7AC8645C7801}" dt="2021-06-20T19:21:15.037" v="145" actId="47"/>
        <pc:sldMkLst>
          <pc:docMk/>
          <pc:sldMk cId="3143206506" sldId="342"/>
        </pc:sldMkLst>
      </pc:sldChg>
      <pc:sldChg chg="del">
        <pc:chgData name="Darci Santos Do Prado" userId="b21f155a-fda5-42f0-b0af-a4ceca344f21" providerId="ADAL" clId="{E82713A2-AE5E-4200-888F-7AC8645C7801}" dt="2021-06-20T19:18:42.064" v="77" actId="47"/>
        <pc:sldMkLst>
          <pc:docMk/>
          <pc:sldMk cId="475808917" sldId="490"/>
        </pc:sldMkLst>
      </pc:sldChg>
      <pc:sldChg chg="del">
        <pc:chgData name="Darci Santos Do Prado" userId="b21f155a-fda5-42f0-b0af-a4ceca344f21" providerId="ADAL" clId="{E82713A2-AE5E-4200-888F-7AC8645C7801}" dt="2021-06-20T19:19:05.184" v="78" actId="47"/>
        <pc:sldMkLst>
          <pc:docMk/>
          <pc:sldMk cId="242071785" sldId="491"/>
        </pc:sldMkLst>
      </pc:sldChg>
      <pc:sldChg chg="add">
        <pc:chgData name="Darci Santos Do Prado" userId="b21f155a-fda5-42f0-b0af-a4ceca344f21" providerId="ADAL" clId="{E82713A2-AE5E-4200-888F-7AC8645C7801}" dt="2021-06-20T19:19:20.899" v="79"/>
        <pc:sldMkLst>
          <pc:docMk/>
          <pc:sldMk cId="413345093" sldId="491"/>
        </pc:sldMkLst>
      </pc:sldChg>
      <pc:sldChg chg="addSp delSp modSp add mod addAnim delAnim">
        <pc:chgData name="Darci Santos Do Prado" userId="b21f155a-fda5-42f0-b0af-a4ceca344f21" providerId="ADAL" clId="{E82713A2-AE5E-4200-888F-7AC8645C7801}" dt="2021-06-21T00:03:35.527" v="1174" actId="1076"/>
        <pc:sldMkLst>
          <pc:docMk/>
          <pc:sldMk cId="247641156" sldId="492"/>
        </pc:sldMkLst>
      </pc:sldChg>
      <pc:sldChg chg="delSp del mod">
        <pc:chgData name="Darci Santos Do Prado" userId="b21f155a-fda5-42f0-b0af-a4ceca344f21" providerId="ADAL" clId="{E82713A2-AE5E-4200-888F-7AC8645C7801}" dt="2021-06-20T19:19:05.184" v="78" actId="47"/>
        <pc:sldMkLst>
          <pc:docMk/>
          <pc:sldMk cId="1293716287" sldId="492"/>
        </pc:sldMkLst>
      </pc:sldChg>
      <pc:sldChg chg="del">
        <pc:chgData name="Darci Santos Do Prado" userId="b21f155a-fda5-42f0-b0af-a4ceca344f21" providerId="ADAL" clId="{E82713A2-AE5E-4200-888F-7AC8645C7801}" dt="2021-06-21T00:16:22.031" v="1437" actId="47"/>
        <pc:sldMkLst>
          <pc:docMk/>
          <pc:sldMk cId="159822529" sldId="494"/>
        </pc:sldMkLst>
      </pc:sldChg>
      <pc:sldChg chg="del">
        <pc:chgData name="Darci Santos Do Prado" userId="b21f155a-fda5-42f0-b0af-a4ceca344f21" providerId="ADAL" clId="{E82713A2-AE5E-4200-888F-7AC8645C7801}" dt="2021-06-21T00:16:22.031" v="1437" actId="47"/>
        <pc:sldMkLst>
          <pc:docMk/>
          <pc:sldMk cId="21881354" sldId="495"/>
        </pc:sldMkLst>
      </pc:sldChg>
      <pc:sldChg chg="delSp modSp del mod">
        <pc:chgData name="Darci Santos Do Prado" userId="b21f155a-fda5-42f0-b0af-a4ceca344f21" providerId="ADAL" clId="{E82713A2-AE5E-4200-888F-7AC8645C7801}" dt="2021-06-21T00:16:22.031" v="1437" actId="47"/>
        <pc:sldMkLst>
          <pc:docMk/>
          <pc:sldMk cId="294992124" sldId="496"/>
        </pc:sldMkLst>
      </pc:sldChg>
      <pc:sldChg chg="del">
        <pc:chgData name="Darci Santos Do Prado" userId="b21f155a-fda5-42f0-b0af-a4ceca344f21" providerId="ADAL" clId="{E82713A2-AE5E-4200-888F-7AC8645C7801}" dt="2021-06-21T00:16:22.031" v="1437" actId="47"/>
        <pc:sldMkLst>
          <pc:docMk/>
          <pc:sldMk cId="647195508" sldId="497"/>
        </pc:sldMkLst>
      </pc:sldChg>
      <pc:sldChg chg="del">
        <pc:chgData name="Darci Santos Do Prado" userId="b21f155a-fda5-42f0-b0af-a4ceca344f21" providerId="ADAL" clId="{E82713A2-AE5E-4200-888F-7AC8645C7801}" dt="2021-06-20T19:20:40.726" v="124" actId="47"/>
        <pc:sldMkLst>
          <pc:docMk/>
          <pc:sldMk cId="2831748426" sldId="550"/>
        </pc:sldMkLst>
      </pc:sldChg>
      <pc:sldChg chg="add del">
        <pc:chgData name="Darci Santos Do Prado" userId="b21f155a-fda5-42f0-b0af-a4ceca344f21" providerId="ADAL" clId="{E82713A2-AE5E-4200-888F-7AC8645C7801}" dt="2021-06-20T19:22:16.341" v="175" actId="47"/>
        <pc:sldMkLst>
          <pc:docMk/>
          <pc:sldMk cId="1647883637" sldId="567"/>
        </pc:sldMkLst>
      </pc:sldChg>
      <pc:sldChg chg="del">
        <pc:chgData name="Darci Santos Do Prado" userId="b21f155a-fda5-42f0-b0af-a4ceca344f21" providerId="ADAL" clId="{E82713A2-AE5E-4200-888F-7AC8645C7801}" dt="2021-06-20T19:19:05.184" v="78" actId="47"/>
        <pc:sldMkLst>
          <pc:docMk/>
          <pc:sldMk cId="3254676144" sldId="567"/>
        </pc:sldMkLst>
      </pc:sldChg>
      <pc:sldChg chg="del">
        <pc:chgData name="Darci Santos Do Prado" userId="b21f155a-fda5-42f0-b0af-a4ceca344f21" providerId="ADAL" clId="{E82713A2-AE5E-4200-888F-7AC8645C7801}" dt="2021-06-21T00:16:22.031" v="1437" actId="47"/>
        <pc:sldMkLst>
          <pc:docMk/>
          <pc:sldMk cId="191290946" sldId="568"/>
        </pc:sldMkLst>
      </pc:sldChg>
      <pc:sldChg chg="del">
        <pc:chgData name="Darci Santos Do Prado" userId="b21f155a-fda5-42f0-b0af-a4ceca344f21" providerId="ADAL" clId="{E82713A2-AE5E-4200-888F-7AC8645C7801}" dt="2021-06-21T00:16:22.031" v="1437" actId="47"/>
        <pc:sldMkLst>
          <pc:docMk/>
          <pc:sldMk cId="2125228463" sldId="569"/>
        </pc:sldMkLst>
      </pc:sldChg>
      <pc:sldChg chg="del">
        <pc:chgData name="Darci Santos Do Prado" userId="b21f155a-fda5-42f0-b0af-a4ceca344f21" providerId="ADAL" clId="{E82713A2-AE5E-4200-888F-7AC8645C7801}" dt="2021-06-21T00:16:22.031" v="1437" actId="47"/>
        <pc:sldMkLst>
          <pc:docMk/>
          <pc:sldMk cId="1607601533" sldId="572"/>
        </pc:sldMkLst>
      </pc:sldChg>
      <pc:sldChg chg="del">
        <pc:chgData name="Darci Santos Do Prado" userId="b21f155a-fda5-42f0-b0af-a4ceca344f21" providerId="ADAL" clId="{E82713A2-AE5E-4200-888F-7AC8645C7801}" dt="2021-06-21T00:16:22.031" v="1437" actId="47"/>
        <pc:sldMkLst>
          <pc:docMk/>
          <pc:sldMk cId="1055986823" sldId="573"/>
        </pc:sldMkLst>
      </pc:sldChg>
      <pc:sldChg chg="del">
        <pc:chgData name="Darci Santos Do Prado" userId="b21f155a-fda5-42f0-b0af-a4ceca344f21" providerId="ADAL" clId="{E82713A2-AE5E-4200-888F-7AC8645C7801}" dt="2021-06-21T00:16:22.031" v="1437" actId="47"/>
        <pc:sldMkLst>
          <pc:docMk/>
          <pc:sldMk cId="2749349620" sldId="576"/>
        </pc:sldMkLst>
      </pc:sldChg>
      <pc:sldChg chg="del">
        <pc:chgData name="Darci Santos Do Prado" userId="b21f155a-fda5-42f0-b0af-a4ceca344f21" providerId="ADAL" clId="{E82713A2-AE5E-4200-888F-7AC8645C7801}" dt="2021-06-21T00:16:22.031" v="1437" actId="47"/>
        <pc:sldMkLst>
          <pc:docMk/>
          <pc:sldMk cId="3278752441" sldId="590"/>
        </pc:sldMkLst>
      </pc:sldChg>
      <pc:sldChg chg="del">
        <pc:chgData name="Darci Santos Do Prado" userId="b21f155a-fda5-42f0-b0af-a4ceca344f21" providerId="ADAL" clId="{E82713A2-AE5E-4200-888F-7AC8645C7801}" dt="2021-06-21T00:16:22.031" v="1437" actId="47"/>
        <pc:sldMkLst>
          <pc:docMk/>
          <pc:sldMk cId="1616838462" sldId="593"/>
        </pc:sldMkLst>
      </pc:sldChg>
      <pc:sldChg chg="delSp modSp add mod delAnim">
        <pc:chgData name="Darci Santos Do Prado" userId="b21f155a-fda5-42f0-b0af-a4ceca344f21" providerId="ADAL" clId="{E82713A2-AE5E-4200-888F-7AC8645C7801}" dt="2021-06-21T00:20:12.404" v="1466" actId="14100"/>
        <pc:sldMkLst>
          <pc:docMk/>
          <pc:sldMk cId="656333235" sldId="595"/>
        </pc:sldMkLst>
      </pc:sldChg>
      <pc:sldChg chg="del">
        <pc:chgData name="Darci Santos Do Prado" userId="b21f155a-fda5-42f0-b0af-a4ceca344f21" providerId="ADAL" clId="{E82713A2-AE5E-4200-888F-7AC8645C7801}" dt="2021-06-20T23:45:56.501" v="725" actId="47"/>
        <pc:sldMkLst>
          <pc:docMk/>
          <pc:sldMk cId="4130016137" sldId="595"/>
        </pc:sldMkLst>
      </pc:sldChg>
      <pc:sldChg chg="del">
        <pc:chgData name="Darci Santos Do Prado" userId="b21f155a-fda5-42f0-b0af-a4ceca344f21" providerId="ADAL" clId="{E82713A2-AE5E-4200-888F-7AC8645C7801}" dt="2021-06-21T00:16:22.031" v="1437" actId="47"/>
        <pc:sldMkLst>
          <pc:docMk/>
          <pc:sldMk cId="2299705830" sldId="596"/>
        </pc:sldMkLst>
      </pc:sldChg>
      <pc:sldChg chg="del">
        <pc:chgData name="Darci Santos Do Prado" userId="b21f155a-fda5-42f0-b0af-a4ceca344f21" providerId="ADAL" clId="{E82713A2-AE5E-4200-888F-7AC8645C7801}" dt="2021-06-20T19:21:27.789" v="146" actId="47"/>
        <pc:sldMkLst>
          <pc:docMk/>
          <pc:sldMk cId="2004411018" sldId="603"/>
        </pc:sldMkLst>
      </pc:sldChg>
      <pc:sldChg chg="del">
        <pc:chgData name="Darci Santos Do Prado" userId="b21f155a-fda5-42f0-b0af-a4ceca344f21" providerId="ADAL" clId="{E82713A2-AE5E-4200-888F-7AC8645C7801}" dt="2021-06-20T19:21:27.789" v="146" actId="47"/>
        <pc:sldMkLst>
          <pc:docMk/>
          <pc:sldMk cId="2141357291" sldId="604"/>
        </pc:sldMkLst>
      </pc:sldChg>
      <pc:sldChg chg="del">
        <pc:chgData name="Darci Santos Do Prado" userId="b21f155a-fda5-42f0-b0af-a4ceca344f21" providerId="ADAL" clId="{E82713A2-AE5E-4200-888F-7AC8645C7801}" dt="2021-06-20T19:21:27.789" v="146" actId="47"/>
        <pc:sldMkLst>
          <pc:docMk/>
          <pc:sldMk cId="1230893014" sldId="605"/>
        </pc:sldMkLst>
      </pc:sldChg>
      <pc:sldChg chg="del">
        <pc:chgData name="Darci Santos Do Prado" userId="b21f155a-fda5-42f0-b0af-a4ceca344f21" providerId="ADAL" clId="{E82713A2-AE5E-4200-888F-7AC8645C7801}" dt="2021-06-20T19:20:40.726" v="124" actId="47"/>
        <pc:sldMkLst>
          <pc:docMk/>
          <pc:sldMk cId="4045939408" sldId="607"/>
        </pc:sldMkLst>
      </pc:sldChg>
      <pc:sldChg chg="add">
        <pc:chgData name="Darci Santos Do Prado" userId="b21f155a-fda5-42f0-b0af-a4ceca344f21" providerId="ADAL" clId="{E82713A2-AE5E-4200-888F-7AC8645C7801}" dt="2021-06-20T23:46:02.400" v="726"/>
        <pc:sldMkLst>
          <pc:docMk/>
          <pc:sldMk cId="819375053" sldId="617"/>
        </pc:sldMkLst>
      </pc:sldChg>
      <pc:sldChg chg="del">
        <pc:chgData name="Darci Santos Do Prado" userId="b21f155a-fda5-42f0-b0af-a4ceca344f21" providerId="ADAL" clId="{E82713A2-AE5E-4200-888F-7AC8645C7801}" dt="2021-06-20T23:45:56.501" v="725" actId="47"/>
        <pc:sldMkLst>
          <pc:docMk/>
          <pc:sldMk cId="2330968972" sldId="617"/>
        </pc:sldMkLst>
      </pc:sldChg>
      <pc:sldChg chg="del">
        <pc:chgData name="Darci Santos Do Prado" userId="b21f155a-fda5-42f0-b0af-a4ceca344f21" providerId="ADAL" clId="{E82713A2-AE5E-4200-888F-7AC8645C7801}" dt="2021-06-21T00:16:22.031" v="1437" actId="47"/>
        <pc:sldMkLst>
          <pc:docMk/>
          <pc:sldMk cId="1519166186" sldId="619"/>
        </pc:sldMkLst>
      </pc:sldChg>
      <pc:sldChg chg="del">
        <pc:chgData name="Darci Santos Do Prado" userId="b21f155a-fda5-42f0-b0af-a4ceca344f21" providerId="ADAL" clId="{E82713A2-AE5E-4200-888F-7AC8645C7801}" dt="2021-06-21T00:16:22.031" v="1437" actId="47"/>
        <pc:sldMkLst>
          <pc:docMk/>
          <pc:sldMk cId="2231540137" sldId="627"/>
        </pc:sldMkLst>
      </pc:sldChg>
      <pc:sldChg chg="del">
        <pc:chgData name="Darci Santos Do Prado" userId="b21f155a-fda5-42f0-b0af-a4ceca344f21" providerId="ADAL" clId="{E82713A2-AE5E-4200-888F-7AC8645C7801}" dt="2021-06-21T00:16:22.031" v="1437" actId="47"/>
        <pc:sldMkLst>
          <pc:docMk/>
          <pc:sldMk cId="4196325246" sldId="628"/>
        </pc:sldMkLst>
      </pc:sldChg>
      <pc:sldChg chg="del">
        <pc:chgData name="Darci Santos Do Prado" userId="b21f155a-fda5-42f0-b0af-a4ceca344f21" providerId="ADAL" clId="{E82713A2-AE5E-4200-888F-7AC8645C7801}" dt="2021-06-21T00:16:22.031" v="1437" actId="47"/>
        <pc:sldMkLst>
          <pc:docMk/>
          <pc:sldMk cId="4196325246" sldId="629"/>
        </pc:sldMkLst>
      </pc:sldChg>
      <pc:sldChg chg="del">
        <pc:chgData name="Darci Santos Do Prado" userId="b21f155a-fda5-42f0-b0af-a4ceca344f21" providerId="ADAL" clId="{E82713A2-AE5E-4200-888F-7AC8645C7801}" dt="2021-06-20T19:21:27.789" v="146" actId="47"/>
        <pc:sldMkLst>
          <pc:docMk/>
          <pc:sldMk cId="4196325246" sldId="631"/>
        </pc:sldMkLst>
      </pc:sldChg>
      <pc:sldChg chg="del">
        <pc:chgData name="Darci Santos Do Prado" userId="b21f155a-fda5-42f0-b0af-a4ceca344f21" providerId="ADAL" clId="{E82713A2-AE5E-4200-888F-7AC8645C7801}" dt="2021-06-20T19:20:40.726" v="124" actId="47"/>
        <pc:sldMkLst>
          <pc:docMk/>
          <pc:sldMk cId="4196325246" sldId="632"/>
        </pc:sldMkLst>
      </pc:sldChg>
      <pc:sldChg chg="del">
        <pc:chgData name="Darci Santos Do Prado" userId="b21f155a-fda5-42f0-b0af-a4ceca344f21" providerId="ADAL" clId="{E82713A2-AE5E-4200-888F-7AC8645C7801}" dt="2021-06-20T19:20:40.726" v="124" actId="47"/>
        <pc:sldMkLst>
          <pc:docMk/>
          <pc:sldMk cId="2973635578" sldId="633"/>
        </pc:sldMkLst>
      </pc:sldChg>
      <pc:sldChg chg="del">
        <pc:chgData name="Darci Santos Do Prado" userId="b21f155a-fda5-42f0-b0af-a4ceca344f21" providerId="ADAL" clId="{E82713A2-AE5E-4200-888F-7AC8645C7801}" dt="2021-06-20T19:20:40.726" v="124" actId="47"/>
        <pc:sldMkLst>
          <pc:docMk/>
          <pc:sldMk cId="2550235048" sldId="634"/>
        </pc:sldMkLst>
      </pc:sldChg>
      <pc:sldChg chg="del">
        <pc:chgData name="Darci Santos Do Prado" userId="b21f155a-fda5-42f0-b0af-a4ceca344f21" providerId="ADAL" clId="{E82713A2-AE5E-4200-888F-7AC8645C7801}" dt="2021-06-21T00:16:22.031" v="1437" actId="47"/>
        <pc:sldMkLst>
          <pc:docMk/>
          <pc:sldMk cId="2446207860" sldId="635"/>
        </pc:sldMkLst>
      </pc:sldChg>
      <pc:sldChg chg="del">
        <pc:chgData name="Darci Santos Do Prado" userId="b21f155a-fda5-42f0-b0af-a4ceca344f21" providerId="ADAL" clId="{E82713A2-AE5E-4200-888F-7AC8645C7801}" dt="2021-06-20T19:20:40.726" v="124" actId="47"/>
        <pc:sldMkLst>
          <pc:docMk/>
          <pc:sldMk cId="2293036644" sldId="639"/>
        </pc:sldMkLst>
      </pc:sldChg>
      <pc:sldChg chg="del">
        <pc:chgData name="Darci Santos Do Prado" userId="b21f155a-fda5-42f0-b0af-a4ceca344f21" providerId="ADAL" clId="{E82713A2-AE5E-4200-888F-7AC8645C7801}" dt="2021-06-21T00:16:22.031" v="1437" actId="47"/>
        <pc:sldMkLst>
          <pc:docMk/>
          <pc:sldMk cId="1093641229" sldId="642"/>
        </pc:sldMkLst>
      </pc:sldChg>
      <pc:sldChg chg="del">
        <pc:chgData name="Darci Santos Do Prado" userId="b21f155a-fda5-42f0-b0af-a4ceca344f21" providerId="ADAL" clId="{E82713A2-AE5E-4200-888F-7AC8645C7801}" dt="2021-06-20T19:21:27.789" v="146" actId="47"/>
        <pc:sldMkLst>
          <pc:docMk/>
          <pc:sldMk cId="1969017401" sldId="644"/>
        </pc:sldMkLst>
      </pc:sldChg>
      <pc:sldChg chg="del">
        <pc:chgData name="Darci Santos Do Prado" userId="b21f155a-fda5-42f0-b0af-a4ceca344f21" providerId="ADAL" clId="{E82713A2-AE5E-4200-888F-7AC8645C7801}" dt="2021-06-20T19:20:40.726" v="124" actId="47"/>
        <pc:sldMkLst>
          <pc:docMk/>
          <pc:sldMk cId="2887023282" sldId="647"/>
        </pc:sldMkLst>
      </pc:sldChg>
      <pc:sldChg chg="del">
        <pc:chgData name="Darci Santos Do Prado" userId="b21f155a-fda5-42f0-b0af-a4ceca344f21" providerId="ADAL" clId="{E82713A2-AE5E-4200-888F-7AC8645C7801}" dt="2021-06-20T19:20:40.726" v="124" actId="47"/>
        <pc:sldMkLst>
          <pc:docMk/>
          <pc:sldMk cId="3363891908" sldId="648"/>
        </pc:sldMkLst>
      </pc:sldChg>
      <pc:sldChg chg="del">
        <pc:chgData name="Darci Santos Do Prado" userId="b21f155a-fda5-42f0-b0af-a4ceca344f21" providerId="ADAL" clId="{E82713A2-AE5E-4200-888F-7AC8645C7801}" dt="2021-06-21T00:16:22.031" v="1437" actId="47"/>
        <pc:sldMkLst>
          <pc:docMk/>
          <pc:sldMk cId="1587560017" sldId="650"/>
        </pc:sldMkLst>
      </pc:sldChg>
      <pc:sldChg chg="del">
        <pc:chgData name="Darci Santos Do Prado" userId="b21f155a-fda5-42f0-b0af-a4ceca344f21" providerId="ADAL" clId="{E82713A2-AE5E-4200-888F-7AC8645C7801}" dt="2021-06-20T19:21:27.789" v="146" actId="47"/>
        <pc:sldMkLst>
          <pc:docMk/>
          <pc:sldMk cId="2591867312" sldId="651"/>
        </pc:sldMkLst>
      </pc:sldChg>
      <pc:sldChg chg="del">
        <pc:chgData name="Darci Santos Do Prado" userId="b21f155a-fda5-42f0-b0af-a4ceca344f21" providerId="ADAL" clId="{E82713A2-AE5E-4200-888F-7AC8645C7801}" dt="2021-06-21T00:16:22.031" v="1437" actId="47"/>
        <pc:sldMkLst>
          <pc:docMk/>
          <pc:sldMk cId="1907795552" sldId="652"/>
        </pc:sldMkLst>
      </pc:sldChg>
      <pc:sldChg chg="del">
        <pc:chgData name="Darci Santos Do Prado" userId="b21f155a-fda5-42f0-b0af-a4ceca344f21" providerId="ADAL" clId="{E82713A2-AE5E-4200-888F-7AC8645C7801}" dt="2021-06-20T19:21:27.789" v="146" actId="47"/>
        <pc:sldMkLst>
          <pc:docMk/>
          <pc:sldMk cId="3978842862" sldId="653"/>
        </pc:sldMkLst>
      </pc:sldChg>
      <pc:sldChg chg="del">
        <pc:chgData name="Darci Santos Do Prado" userId="b21f155a-fda5-42f0-b0af-a4ceca344f21" providerId="ADAL" clId="{E82713A2-AE5E-4200-888F-7AC8645C7801}" dt="2021-06-20T19:20:40.726" v="124" actId="47"/>
        <pc:sldMkLst>
          <pc:docMk/>
          <pc:sldMk cId="3713356212" sldId="654"/>
        </pc:sldMkLst>
      </pc:sldChg>
      <pc:sldChg chg="del">
        <pc:chgData name="Darci Santos Do Prado" userId="b21f155a-fda5-42f0-b0af-a4ceca344f21" providerId="ADAL" clId="{E82713A2-AE5E-4200-888F-7AC8645C7801}" dt="2021-06-20T19:20:40.726" v="124" actId="47"/>
        <pc:sldMkLst>
          <pc:docMk/>
          <pc:sldMk cId="1787941952" sldId="655"/>
        </pc:sldMkLst>
      </pc:sldChg>
      <pc:sldChg chg="modSp add mod">
        <pc:chgData name="Darci Santos Do Prado" userId="b21f155a-fda5-42f0-b0af-a4ceca344f21" providerId="ADAL" clId="{E82713A2-AE5E-4200-888F-7AC8645C7801}" dt="2021-06-21T15:37:05.995" v="1576" actId="20577"/>
        <pc:sldMkLst>
          <pc:docMk/>
          <pc:sldMk cId="2261087537" sldId="656"/>
        </pc:sldMkLst>
      </pc:sldChg>
      <pc:sldChg chg="modSp add del mod">
        <pc:chgData name="Darci Santos Do Prado" userId="b21f155a-fda5-42f0-b0af-a4ceca344f21" providerId="ADAL" clId="{E82713A2-AE5E-4200-888F-7AC8645C7801}" dt="2021-06-21T00:14:18.331" v="1327" actId="47"/>
        <pc:sldMkLst>
          <pc:docMk/>
          <pc:sldMk cId="945078333" sldId="657"/>
        </pc:sldMkLst>
      </pc:sldChg>
      <pc:sldChg chg="modSp add del mod">
        <pc:chgData name="Darci Santos Do Prado" userId="b21f155a-fda5-42f0-b0af-a4ceca344f21" providerId="ADAL" clId="{E82713A2-AE5E-4200-888F-7AC8645C7801}" dt="2021-06-21T00:14:55.763" v="1351" actId="47"/>
        <pc:sldMkLst>
          <pc:docMk/>
          <pc:sldMk cId="2346062114" sldId="658"/>
        </pc:sldMkLst>
      </pc:sldChg>
      <pc:sldChg chg="modSp add mod">
        <pc:chgData name="Darci Santos Do Prado" userId="b21f155a-fda5-42f0-b0af-a4ceca344f21" providerId="ADAL" clId="{E82713A2-AE5E-4200-888F-7AC8645C7801}" dt="2021-06-20T19:21:10.595" v="144" actId="403"/>
        <pc:sldMkLst>
          <pc:docMk/>
          <pc:sldMk cId="886124591" sldId="659"/>
        </pc:sldMkLst>
      </pc:sldChg>
      <pc:sldChg chg="modSp add del mod">
        <pc:chgData name="Darci Santos Do Prado" userId="b21f155a-fda5-42f0-b0af-a4ceca344f21" providerId="ADAL" clId="{E82713A2-AE5E-4200-888F-7AC8645C7801}" dt="2021-06-21T00:14:34.056" v="1329" actId="47"/>
        <pc:sldMkLst>
          <pc:docMk/>
          <pc:sldMk cId="489344792" sldId="660"/>
        </pc:sldMkLst>
      </pc:sldChg>
      <pc:sldChg chg="add del">
        <pc:chgData name="Darci Santos Do Prado" userId="b21f155a-fda5-42f0-b0af-a4ceca344f21" providerId="ADAL" clId="{E82713A2-AE5E-4200-888F-7AC8645C7801}" dt="2021-06-21T00:16:28.310" v="1438" actId="47"/>
        <pc:sldMkLst>
          <pc:docMk/>
          <pc:sldMk cId="2286133494" sldId="661"/>
        </pc:sldMkLst>
      </pc:sldChg>
      <pc:sldChg chg="modSp add del mod">
        <pc:chgData name="Darci Santos Do Prado" userId="b21f155a-fda5-42f0-b0af-a4ceca344f21" providerId="ADAL" clId="{E82713A2-AE5E-4200-888F-7AC8645C7801}" dt="2021-06-21T00:15:13.047" v="1384" actId="47"/>
        <pc:sldMkLst>
          <pc:docMk/>
          <pc:sldMk cId="102908159" sldId="662"/>
        </pc:sldMkLst>
      </pc:sldChg>
      <pc:sldChg chg="addSp delSp modSp add mod modAnim">
        <pc:chgData name="Darci Santos Do Prado" userId="b21f155a-fda5-42f0-b0af-a4ceca344f21" providerId="ADAL" clId="{E82713A2-AE5E-4200-888F-7AC8645C7801}" dt="2021-06-20T19:28:46.253" v="309" actId="20577"/>
        <pc:sldMkLst>
          <pc:docMk/>
          <pc:sldMk cId="1679615648" sldId="663"/>
        </pc:sldMkLst>
      </pc:sldChg>
      <pc:sldChg chg="addSp delSp modSp add mod delAnim modAnim">
        <pc:chgData name="Darci Santos Do Prado" userId="b21f155a-fda5-42f0-b0af-a4ceca344f21" providerId="ADAL" clId="{E82713A2-AE5E-4200-888F-7AC8645C7801}" dt="2021-06-21T00:18:35.543" v="1444"/>
        <pc:sldMkLst>
          <pc:docMk/>
          <pc:sldMk cId="401252696" sldId="664"/>
        </pc:sldMkLst>
      </pc:sldChg>
      <pc:sldChg chg="addSp delSp modSp add mod">
        <pc:chgData name="Darci Santos Do Prado" userId="b21f155a-fda5-42f0-b0af-a4ceca344f21" providerId="ADAL" clId="{E82713A2-AE5E-4200-888F-7AC8645C7801}" dt="2021-06-20T23:39:45.718" v="428" actId="1036"/>
        <pc:sldMkLst>
          <pc:docMk/>
          <pc:sldMk cId="4024515019" sldId="665"/>
        </pc:sldMkLst>
      </pc:sldChg>
      <pc:sldChg chg="addSp delSp modSp add mod">
        <pc:chgData name="Darci Santos Do Prado" userId="b21f155a-fda5-42f0-b0af-a4ceca344f21" providerId="ADAL" clId="{E82713A2-AE5E-4200-888F-7AC8645C7801}" dt="2021-06-20T23:40:43.002" v="458" actId="14100"/>
        <pc:sldMkLst>
          <pc:docMk/>
          <pc:sldMk cId="419155879" sldId="666"/>
        </pc:sldMkLst>
      </pc:sldChg>
      <pc:sldChg chg="addSp delSp modSp add mod">
        <pc:chgData name="Darci Santos Do Prado" userId="b21f155a-fda5-42f0-b0af-a4ceca344f21" providerId="ADAL" clId="{E82713A2-AE5E-4200-888F-7AC8645C7801}" dt="2021-06-20T23:41:37.546" v="515" actId="1038"/>
        <pc:sldMkLst>
          <pc:docMk/>
          <pc:sldMk cId="1081934032" sldId="667"/>
        </pc:sldMkLst>
      </pc:sldChg>
      <pc:sldChg chg="addSp delSp modSp add mod">
        <pc:chgData name="Darci Santos Do Prado" userId="b21f155a-fda5-42f0-b0af-a4ceca344f21" providerId="ADAL" clId="{E82713A2-AE5E-4200-888F-7AC8645C7801}" dt="2021-06-21T00:18:59.693" v="1460" actId="6549"/>
        <pc:sldMkLst>
          <pc:docMk/>
          <pc:sldMk cId="2032279751" sldId="668"/>
        </pc:sldMkLst>
      </pc:sldChg>
      <pc:sldChg chg="addSp delSp modSp add mod">
        <pc:chgData name="Darci Santos Do Prado" userId="b21f155a-fda5-42f0-b0af-a4ceca344f21" providerId="ADAL" clId="{E82713A2-AE5E-4200-888F-7AC8645C7801}" dt="2021-06-20T23:43:54.239" v="693" actId="20577"/>
        <pc:sldMkLst>
          <pc:docMk/>
          <pc:sldMk cId="680620485" sldId="669"/>
        </pc:sldMkLst>
      </pc:sldChg>
      <pc:sldChg chg="modSp add del mod">
        <pc:chgData name="Darci Santos Do Prado" userId="b21f155a-fda5-42f0-b0af-a4ceca344f21" providerId="ADAL" clId="{E82713A2-AE5E-4200-888F-7AC8645C7801}" dt="2021-06-21T00:15:30.745" v="1410" actId="47"/>
        <pc:sldMkLst>
          <pc:docMk/>
          <pc:sldMk cId="3361205619" sldId="670"/>
        </pc:sldMkLst>
      </pc:sldChg>
      <pc:sldChg chg="addSp delSp modSp add del mod ord modAnim">
        <pc:chgData name="Darci Santos Do Prado" userId="b21f155a-fda5-42f0-b0af-a4ceca344f21" providerId="ADAL" clId="{E82713A2-AE5E-4200-888F-7AC8645C7801}" dt="2021-06-21T00:05:57.443" v="1208" actId="47"/>
        <pc:sldMkLst>
          <pc:docMk/>
          <pc:sldMk cId="4153092522" sldId="671"/>
        </pc:sldMkLst>
      </pc:sldChg>
      <pc:sldChg chg="addSp delSp modSp add del mod delAnim modAnim">
        <pc:chgData name="Darci Santos Do Prado" userId="b21f155a-fda5-42f0-b0af-a4ceca344f21" providerId="ADAL" clId="{E82713A2-AE5E-4200-888F-7AC8645C7801}" dt="2021-06-21T00:12:00.552" v="1282" actId="47"/>
        <pc:sldMkLst>
          <pc:docMk/>
          <pc:sldMk cId="3030075439" sldId="672"/>
        </pc:sldMkLst>
      </pc:sldChg>
      <pc:sldChg chg="addSp delSp modSp add mod delAnim modAnim">
        <pc:chgData name="Darci Santos Do Prado" userId="b21f155a-fda5-42f0-b0af-a4ceca344f21" providerId="ADAL" clId="{E82713A2-AE5E-4200-888F-7AC8645C7801}" dt="2021-06-20T23:54:59.743" v="951" actId="20577"/>
        <pc:sldMkLst>
          <pc:docMk/>
          <pc:sldMk cId="3769067123" sldId="673"/>
        </pc:sldMkLst>
      </pc:sldChg>
      <pc:sldChg chg="add del">
        <pc:chgData name="Darci Santos Do Prado" userId="b21f155a-fda5-42f0-b0af-a4ceca344f21" providerId="ADAL" clId="{E82713A2-AE5E-4200-888F-7AC8645C7801}" dt="2021-06-21T00:06:15.715" v="1209" actId="47"/>
        <pc:sldMkLst>
          <pc:docMk/>
          <pc:sldMk cId="1036903794" sldId="674"/>
        </pc:sldMkLst>
      </pc:sldChg>
      <pc:sldChg chg="delSp modSp add del mod">
        <pc:chgData name="Darci Santos Do Prado" userId="b21f155a-fda5-42f0-b0af-a4ceca344f21" providerId="ADAL" clId="{E82713A2-AE5E-4200-888F-7AC8645C7801}" dt="2021-06-21T00:05:22.614" v="1203" actId="47"/>
        <pc:sldMkLst>
          <pc:docMk/>
          <pc:sldMk cId="2447280265" sldId="675"/>
        </pc:sldMkLst>
      </pc:sldChg>
      <pc:sldChg chg="addSp modSp add mod">
        <pc:chgData name="Darci Santos Do Prado" userId="b21f155a-fda5-42f0-b0af-a4ceca344f21" providerId="ADAL" clId="{E82713A2-AE5E-4200-888F-7AC8645C7801}" dt="2021-06-21T00:05:52.443" v="1207" actId="1076"/>
        <pc:sldMkLst>
          <pc:docMk/>
          <pc:sldMk cId="3420789501" sldId="675"/>
        </pc:sldMkLst>
      </pc:sldChg>
      <pc:sldChg chg="add del">
        <pc:chgData name="Darci Santos Do Prado" userId="b21f155a-fda5-42f0-b0af-a4ceca344f21" providerId="ADAL" clId="{E82713A2-AE5E-4200-888F-7AC8645C7801}" dt="2021-06-21T00:08:01.963" v="1211" actId="47"/>
        <pc:sldMkLst>
          <pc:docMk/>
          <pc:sldMk cId="3924408164" sldId="676"/>
        </pc:sldMkLst>
      </pc:sldChg>
      <pc:sldChg chg="addSp delSp modSp add mod delAnim modAnim">
        <pc:chgData name="Darci Santos Do Prado" userId="b21f155a-fda5-42f0-b0af-a4ceca344f21" providerId="ADAL" clId="{E82713A2-AE5E-4200-888F-7AC8645C7801}" dt="2021-06-21T00:20:31.065" v="1474" actId="6549"/>
        <pc:sldMkLst>
          <pc:docMk/>
          <pc:sldMk cId="4270325326" sldId="676"/>
        </pc:sldMkLst>
      </pc:sldChg>
      <pc:sldChg chg="addSp delSp modSp add mod delAnim modAnim">
        <pc:chgData name="Darci Santos Do Prado" userId="b21f155a-fda5-42f0-b0af-a4ceca344f21" providerId="ADAL" clId="{E82713A2-AE5E-4200-888F-7AC8645C7801}" dt="2021-06-21T00:24:58.417" v="1552" actId="14100"/>
        <pc:sldMkLst>
          <pc:docMk/>
          <pc:sldMk cId="718130547" sldId="677"/>
        </pc:sldMkLst>
      </pc:sldChg>
      <pc:sldChg chg="addSp delSp modSp add mod delAnim">
        <pc:chgData name="Darci Santos Do Prado" userId="b21f155a-fda5-42f0-b0af-a4ceca344f21" providerId="ADAL" clId="{E82713A2-AE5E-4200-888F-7AC8645C7801}" dt="2021-06-21T16:59:55.992" v="2172" actId="20577"/>
        <pc:sldMkLst>
          <pc:docMk/>
          <pc:sldMk cId="958114714" sldId="678"/>
        </pc:sldMkLst>
      </pc:sldChg>
      <pc:sldChg chg="addSp modSp add mod">
        <pc:chgData name="Darci Santos Do Prado" userId="b21f155a-fda5-42f0-b0af-a4ceca344f21" providerId="ADAL" clId="{E82713A2-AE5E-4200-888F-7AC8645C7801}" dt="2021-06-21T15:37:15.136" v="1577"/>
        <pc:sldMkLst>
          <pc:docMk/>
          <pc:sldMk cId="1828769573" sldId="679"/>
        </pc:sldMkLst>
      </pc:sldChg>
      <pc:sldChg chg="modSp add mod">
        <pc:chgData name="Darci Santos Do Prado" userId="b21f155a-fda5-42f0-b0af-a4ceca344f21" providerId="ADAL" clId="{E82713A2-AE5E-4200-888F-7AC8645C7801}" dt="2021-06-21T15:37:27.052" v="1579" actId="5793"/>
        <pc:sldMkLst>
          <pc:docMk/>
          <pc:sldMk cId="3597809699" sldId="680"/>
        </pc:sldMkLst>
      </pc:sldChg>
      <pc:sldChg chg="modSp add mod">
        <pc:chgData name="Darci Santos Do Prado" userId="b21f155a-fda5-42f0-b0af-a4ceca344f21" providerId="ADAL" clId="{E82713A2-AE5E-4200-888F-7AC8645C7801}" dt="2021-06-21T15:37:37.077" v="1580"/>
        <pc:sldMkLst>
          <pc:docMk/>
          <pc:sldMk cId="2547844354" sldId="681"/>
        </pc:sldMkLst>
      </pc:sldChg>
      <pc:sldChg chg="modSp add mod">
        <pc:chgData name="Darci Santos Do Prado" userId="b21f155a-fda5-42f0-b0af-a4ceca344f21" providerId="ADAL" clId="{E82713A2-AE5E-4200-888F-7AC8645C7801}" dt="2021-06-21T15:37:43.497" v="1581"/>
        <pc:sldMkLst>
          <pc:docMk/>
          <pc:sldMk cId="3274638984" sldId="682"/>
        </pc:sldMkLst>
      </pc:sldChg>
      <pc:sldChg chg="addSp delSp modSp add mod">
        <pc:chgData name="Darci Santos Do Prado" userId="b21f155a-fda5-42f0-b0af-a4ceca344f21" providerId="ADAL" clId="{E82713A2-AE5E-4200-888F-7AC8645C7801}" dt="2021-06-21T15:37:50.717" v="1582"/>
        <pc:sldMkLst>
          <pc:docMk/>
          <pc:sldMk cId="1854660393" sldId="683"/>
        </pc:sldMkLst>
      </pc:sldChg>
      <pc:sldChg chg="modSp add mod">
        <pc:chgData name="Darci Santos Do Prado" userId="b21f155a-fda5-42f0-b0af-a4ceca344f21" providerId="ADAL" clId="{E82713A2-AE5E-4200-888F-7AC8645C7801}" dt="2021-06-21T00:24:27.959" v="1550" actId="20577"/>
        <pc:sldMkLst>
          <pc:docMk/>
          <pc:sldMk cId="3533100997" sldId="684"/>
        </pc:sldMkLst>
      </pc:sldChg>
      <pc:sldChg chg="addSp delSp modSp add mod modAnim">
        <pc:chgData name="Darci Santos Do Prado" userId="b21f155a-fda5-42f0-b0af-a4ceca344f21" providerId="ADAL" clId="{E82713A2-AE5E-4200-888F-7AC8645C7801}" dt="2021-06-21T18:03:38.203" v="2289" actId="20577"/>
        <pc:sldMkLst>
          <pc:docMk/>
          <pc:sldMk cId="2490236659" sldId="685"/>
        </pc:sldMkLst>
      </pc:sldChg>
      <pc:sldChg chg="addSp delSp modSp add mod addAnim delAnim">
        <pc:chgData name="Darci Santos Do Prado" userId="b21f155a-fda5-42f0-b0af-a4ceca344f21" providerId="ADAL" clId="{E82713A2-AE5E-4200-888F-7AC8645C7801}" dt="2021-06-21T18:03:29.230" v="2266" actId="20577"/>
        <pc:sldMkLst>
          <pc:docMk/>
          <pc:sldMk cId="4095726525" sldId="686"/>
        </pc:sldMkLst>
      </pc:sldChg>
      <pc:sldChg chg="delSp add mod">
        <pc:chgData name="Darci Santos Do Prado" userId="b21f155a-fda5-42f0-b0af-a4ceca344f21" providerId="ADAL" clId="{E82713A2-AE5E-4200-888F-7AC8645C7801}" dt="2021-06-21T15:43:47.430" v="1911" actId="478"/>
        <pc:sldMkLst>
          <pc:docMk/>
          <pc:sldMk cId="536875968" sldId="687"/>
        </pc:sldMkLst>
      </pc:sldChg>
      <pc:sldChg chg="addSp delSp modSp add mod">
        <pc:chgData name="Darci Santos Do Prado" userId="b21f155a-fda5-42f0-b0af-a4ceca344f21" providerId="ADAL" clId="{E82713A2-AE5E-4200-888F-7AC8645C7801}" dt="2021-06-21T15:53:32.560" v="2085" actId="20577"/>
        <pc:sldMkLst>
          <pc:docMk/>
          <pc:sldMk cId="2514088074" sldId="688"/>
        </pc:sldMkLst>
      </pc:sldChg>
      <pc:sldChg chg="addSp delSp modSp add mod">
        <pc:chgData name="Darci Santos Do Prado" userId="b21f155a-fda5-42f0-b0af-a4ceca344f21" providerId="ADAL" clId="{E82713A2-AE5E-4200-888F-7AC8645C7801}" dt="2021-06-21T15:54:09.177" v="2104" actId="14100"/>
        <pc:sldMkLst>
          <pc:docMk/>
          <pc:sldMk cId="310724445" sldId="689"/>
        </pc:sldMkLst>
      </pc:sldChg>
      <pc:sldMasterChg chg="delSldLayout">
        <pc:chgData name="Darci Santos Do Prado" userId="b21f155a-fda5-42f0-b0af-a4ceca344f21" providerId="ADAL" clId="{E82713A2-AE5E-4200-888F-7AC8645C7801}" dt="2021-06-21T00:16:22.031" v="1437" actId="47"/>
        <pc:sldMasterMkLst>
          <pc:docMk/>
          <pc:sldMasterMk cId="1742266351" sldId="2147483698"/>
        </pc:sldMasterMkLst>
        <pc:sldLayoutChg chg="del">
          <pc:chgData name="Darci Santos Do Prado" userId="b21f155a-fda5-42f0-b0af-a4ceca344f21" providerId="ADAL" clId="{E82713A2-AE5E-4200-888F-7AC8645C7801}" dt="2021-06-21T00:16:22.031" v="1437" actId="47"/>
          <pc:sldLayoutMkLst>
            <pc:docMk/>
            <pc:sldMasterMk cId="1742266351" sldId="2147483698"/>
            <pc:sldLayoutMk cId="1861492798" sldId="2147483943"/>
          </pc:sldLayoutMkLst>
        </pc:sldLayoutChg>
      </pc:sldMasterChg>
      <pc:sldMasterChg chg="delSldLayout modSldLayout">
        <pc:chgData name="Darci Santos Do Prado" userId="b21f155a-fda5-42f0-b0af-a4ceca344f21" providerId="ADAL" clId="{E82713A2-AE5E-4200-888F-7AC8645C7801}" dt="2021-06-20T19:18:05.912" v="71" actId="478"/>
        <pc:sldMasterMkLst>
          <pc:docMk/>
          <pc:sldMasterMk cId="3060263432" sldId="2147483837"/>
        </pc:sldMasterMkLst>
        <pc:sldLayoutChg chg="delSp">
          <pc:chgData name="Darci Santos Do Prado" userId="b21f155a-fda5-42f0-b0af-a4ceca344f21" providerId="ADAL" clId="{E82713A2-AE5E-4200-888F-7AC8645C7801}" dt="2021-06-20T19:17:43.017" v="66" actId="478"/>
          <pc:sldLayoutMkLst>
            <pc:docMk/>
            <pc:sldMasterMk cId="3060263432" sldId="2147483837"/>
            <pc:sldLayoutMk cId="845398962" sldId="2147483838"/>
          </pc:sldLayoutMkLst>
        </pc:sldLayoutChg>
        <pc:sldLayoutChg chg="delSp">
          <pc:chgData name="Darci Santos Do Prado" userId="b21f155a-fda5-42f0-b0af-a4ceca344f21" providerId="ADAL" clId="{E82713A2-AE5E-4200-888F-7AC8645C7801}" dt="2021-06-20T19:17:45.888" v="67" actId="478"/>
          <pc:sldLayoutMkLst>
            <pc:docMk/>
            <pc:sldMasterMk cId="3060263432" sldId="2147483837"/>
            <pc:sldLayoutMk cId="1358643965" sldId="2147483839"/>
          </pc:sldLayoutMkLst>
        </pc:sldLayoutChg>
        <pc:sldLayoutChg chg="delSp mod">
          <pc:chgData name="Darci Santos Do Prado" userId="b21f155a-fda5-42f0-b0af-a4ceca344f21" providerId="ADAL" clId="{E82713A2-AE5E-4200-888F-7AC8645C7801}" dt="2021-06-20T19:18:00.882" v="70" actId="478"/>
          <pc:sldLayoutMkLst>
            <pc:docMk/>
            <pc:sldMasterMk cId="3060263432" sldId="2147483837"/>
            <pc:sldLayoutMk cId="3215638269" sldId="2147483840"/>
          </pc:sldLayoutMkLst>
        </pc:sldLayoutChg>
        <pc:sldLayoutChg chg="delSp mod">
          <pc:chgData name="Darci Santos Do Prado" userId="b21f155a-fda5-42f0-b0af-a4ceca344f21" providerId="ADAL" clId="{E82713A2-AE5E-4200-888F-7AC8645C7801}" dt="2021-06-20T19:18:05.912" v="71" actId="478"/>
          <pc:sldLayoutMkLst>
            <pc:docMk/>
            <pc:sldMasterMk cId="3060263432" sldId="2147483837"/>
            <pc:sldLayoutMk cId="384660669" sldId="2147483841"/>
          </pc:sldLayoutMkLst>
        </pc:sldLayoutChg>
        <pc:sldLayoutChg chg="del">
          <pc:chgData name="Darci Santos Do Prado" userId="b21f155a-fda5-42f0-b0af-a4ceca344f21" providerId="ADAL" clId="{E82713A2-AE5E-4200-888F-7AC8645C7801}" dt="2021-06-20T19:17:53.925" v="68" actId="2696"/>
          <pc:sldLayoutMkLst>
            <pc:docMk/>
            <pc:sldMasterMk cId="3060263432" sldId="2147483837"/>
            <pc:sldLayoutMk cId="552626978" sldId="2147483843"/>
          </pc:sldLayoutMkLst>
        </pc:sldLayoutChg>
      </pc:sldMasterChg>
    </pc:docChg>
  </pc:docChgLst>
  <pc:docChgLst>
    <pc:chgData name="Darci Santos Do Prado" userId="b21f155a-fda5-42f0-b0af-a4ceca344f21" providerId="ADAL" clId="{6AD3CCC2-2110-4F26-9B17-CA89B9F173C8}"/>
    <pc:docChg chg="undo custSel addSld delSld modSld sldOrd">
      <pc:chgData name="Darci Santos Do Prado" userId="b21f155a-fda5-42f0-b0af-a4ceca344f21" providerId="ADAL" clId="{6AD3CCC2-2110-4F26-9B17-CA89B9F173C8}" dt="2021-09-09T18:21:21.007" v="3899" actId="20577"/>
      <pc:docMkLst>
        <pc:docMk/>
      </pc:docMkLst>
      <pc:sldChg chg="addSp delSp modSp mod">
        <pc:chgData name="Darci Santos Do Prado" userId="b21f155a-fda5-42f0-b0af-a4ceca344f21" providerId="ADAL" clId="{6AD3CCC2-2110-4F26-9B17-CA89B9F173C8}" dt="2021-09-09T18:01:48.205" v="3601" actId="1037"/>
        <pc:sldMkLst>
          <pc:docMk/>
          <pc:sldMk cId="978705667" sldId="340"/>
        </pc:sldMkLst>
      </pc:sldChg>
      <pc:sldChg chg="addSp delSp modSp mod addAnim delAnim modAnim">
        <pc:chgData name="Darci Santos Do Prado" userId="b21f155a-fda5-42f0-b0af-a4ceca344f21" providerId="ADAL" clId="{6AD3CCC2-2110-4F26-9B17-CA89B9F173C8}" dt="2021-09-09T17:56:59.254" v="3560"/>
        <pc:sldMkLst>
          <pc:docMk/>
          <pc:sldMk cId="413345093" sldId="491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656333235" sldId="595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819375053" sldId="617"/>
        </pc:sldMkLst>
      </pc:sldChg>
      <pc:sldChg chg="addSp delSp modSp mod modAnim">
        <pc:chgData name="Darci Santos Do Prado" userId="b21f155a-fda5-42f0-b0af-a4ceca344f21" providerId="ADAL" clId="{6AD3CCC2-2110-4F26-9B17-CA89B9F173C8}" dt="2021-09-09T18:14:37.301" v="3819"/>
        <pc:sldMkLst>
          <pc:docMk/>
          <pc:sldMk cId="1679615648" sldId="663"/>
        </pc:sldMkLst>
      </pc:sldChg>
      <pc:sldChg chg="addSp modSp mod modAnim">
        <pc:chgData name="Darci Santos Do Prado" userId="b21f155a-fda5-42f0-b0af-a4ceca344f21" providerId="ADAL" clId="{6AD3CCC2-2110-4F26-9B17-CA89B9F173C8}" dt="2021-09-09T17:40:55.087" v="3376"/>
        <pc:sldMkLst>
          <pc:docMk/>
          <pc:sldMk cId="419155879" sldId="666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3769067123" sldId="673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3420789501" sldId="675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4270325326" sldId="676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718130547" sldId="677"/>
        </pc:sldMkLst>
      </pc:sldChg>
      <pc:sldChg chg="del">
        <pc:chgData name="Darci Santos Do Prado" userId="b21f155a-fda5-42f0-b0af-a4ceca344f21" providerId="ADAL" clId="{6AD3CCC2-2110-4F26-9B17-CA89B9F173C8}" dt="2021-09-07T23:33:17.106" v="288" actId="47"/>
        <pc:sldMkLst>
          <pc:docMk/>
          <pc:sldMk cId="958114714" sldId="678"/>
        </pc:sldMkLst>
      </pc:sldChg>
      <pc:sldChg chg="delSp del mod">
        <pc:chgData name="Darci Santos Do Prado" userId="b21f155a-fda5-42f0-b0af-a4ceca344f21" providerId="ADAL" clId="{6AD3CCC2-2110-4F26-9B17-CA89B9F173C8}" dt="2021-09-07T23:33:17.106" v="288" actId="47"/>
        <pc:sldMkLst>
          <pc:docMk/>
          <pc:sldMk cId="1828769573" sldId="679"/>
        </pc:sldMkLst>
      </pc:sldChg>
      <pc:sldChg chg="del">
        <pc:chgData name="Darci Santos Do Prado" userId="b21f155a-fda5-42f0-b0af-a4ceca344f21" providerId="ADAL" clId="{6AD3CCC2-2110-4F26-9B17-CA89B9F173C8}" dt="2021-09-07T23:55:18.483" v="354" actId="47"/>
        <pc:sldMkLst>
          <pc:docMk/>
          <pc:sldMk cId="3597809699" sldId="680"/>
        </pc:sldMkLst>
      </pc:sldChg>
      <pc:sldChg chg="del">
        <pc:chgData name="Darci Santos Do Prado" userId="b21f155a-fda5-42f0-b0af-a4ceca344f21" providerId="ADAL" clId="{6AD3CCC2-2110-4F26-9B17-CA89B9F173C8}" dt="2021-09-07T23:55:30.357" v="355" actId="47"/>
        <pc:sldMkLst>
          <pc:docMk/>
          <pc:sldMk cId="2547844354" sldId="681"/>
        </pc:sldMkLst>
      </pc:sldChg>
      <pc:sldChg chg="del">
        <pc:chgData name="Darci Santos Do Prado" userId="b21f155a-fda5-42f0-b0af-a4ceca344f21" providerId="ADAL" clId="{6AD3CCC2-2110-4F26-9B17-CA89B9F173C8}" dt="2021-09-08T00:12:53.756" v="931" actId="47"/>
        <pc:sldMkLst>
          <pc:docMk/>
          <pc:sldMk cId="3274638984" sldId="682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1854660393" sldId="683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3533100997" sldId="684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2490236659" sldId="685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4095726525" sldId="686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2514088074" sldId="688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310724445" sldId="689"/>
        </pc:sldMkLst>
      </pc:sldChg>
      <pc:sldChg chg="del">
        <pc:chgData name="Darci Santos Do Prado" userId="b21f155a-fda5-42f0-b0af-a4ceca344f21" providerId="ADAL" clId="{6AD3CCC2-2110-4F26-9B17-CA89B9F173C8}" dt="2021-09-08T22:08:00.884" v="2023" actId="47"/>
        <pc:sldMkLst>
          <pc:docMk/>
          <pc:sldMk cId="2889471277" sldId="690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857587209" sldId="691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2707142939" sldId="692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2404122801" sldId="693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3349188373" sldId="694"/>
        </pc:sldMkLst>
      </pc:sldChg>
      <pc:sldChg chg="delSp del mod">
        <pc:chgData name="Darci Santos Do Prado" userId="b21f155a-fda5-42f0-b0af-a4ceca344f21" providerId="ADAL" clId="{6AD3CCC2-2110-4F26-9B17-CA89B9F173C8}" dt="2021-09-08T23:27:55.564" v="3107" actId="47"/>
        <pc:sldMkLst>
          <pc:docMk/>
          <pc:sldMk cId="4261465641" sldId="2860"/>
        </pc:sldMkLst>
      </pc:sldChg>
      <pc:sldChg chg="addSp delSp modSp mod delAnim">
        <pc:chgData name="Darci Santos Do Prado" userId="b21f155a-fda5-42f0-b0af-a4ceca344f21" providerId="ADAL" clId="{6AD3CCC2-2110-4F26-9B17-CA89B9F173C8}" dt="2021-09-08T23:17:12.603" v="2985" actId="403"/>
        <pc:sldMkLst>
          <pc:docMk/>
          <pc:sldMk cId="1876590091" sldId="2861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1558595378" sldId="2862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2113438882" sldId="2863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3475045492" sldId="2864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1648853734" sldId="2865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3117316613" sldId="2866"/>
        </pc:sldMkLst>
      </pc:sldChg>
      <pc:sldChg chg="del ord">
        <pc:chgData name="Darci Santos Do Prado" userId="b21f155a-fda5-42f0-b0af-a4ceca344f21" providerId="ADAL" clId="{6AD3CCC2-2110-4F26-9B17-CA89B9F173C8}" dt="2021-09-08T23:24:40.697" v="3075" actId="47"/>
        <pc:sldMkLst>
          <pc:docMk/>
          <pc:sldMk cId="447949355" sldId="2867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4171451105" sldId="2868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3199497731" sldId="2869"/>
        </pc:sldMkLst>
      </pc:sldChg>
      <pc:sldChg chg="del">
        <pc:chgData name="Darci Santos Do Prado" userId="b21f155a-fda5-42f0-b0af-a4ceca344f21" providerId="ADAL" clId="{6AD3CCC2-2110-4F26-9B17-CA89B9F173C8}" dt="2021-09-08T23:24:33.059" v="3074" actId="47"/>
        <pc:sldMkLst>
          <pc:docMk/>
          <pc:sldMk cId="215573170" sldId="2870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3182009789" sldId="2871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1725845860" sldId="2872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925036202" sldId="2874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1357178192" sldId="2875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1464745539" sldId="2876"/>
        </pc:sldMkLst>
      </pc:sldChg>
      <pc:sldChg chg="del">
        <pc:chgData name="Darci Santos Do Prado" userId="b21f155a-fda5-42f0-b0af-a4ceca344f21" providerId="ADAL" clId="{6AD3CCC2-2110-4F26-9B17-CA89B9F173C8}" dt="2021-09-07T23:33:17.106" v="288" actId="47"/>
        <pc:sldMkLst>
          <pc:docMk/>
          <pc:sldMk cId="3677057383" sldId="2877"/>
        </pc:sldMkLst>
      </pc:sldChg>
      <pc:sldChg chg="del">
        <pc:chgData name="Darci Santos Do Prado" userId="b21f155a-fda5-42f0-b0af-a4ceca344f21" providerId="ADAL" clId="{6AD3CCC2-2110-4F26-9B17-CA89B9F173C8}" dt="2021-09-07T23:29:51.882" v="83" actId="47"/>
        <pc:sldMkLst>
          <pc:docMk/>
          <pc:sldMk cId="1983642169" sldId="2878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565368486" sldId="2879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3904443265" sldId="2880"/>
        </pc:sldMkLst>
      </pc:sldChg>
      <pc:sldChg chg="del">
        <pc:chgData name="Darci Santos Do Prado" userId="b21f155a-fda5-42f0-b0af-a4ceca344f21" providerId="ADAL" clId="{6AD3CCC2-2110-4F26-9B17-CA89B9F173C8}" dt="2021-09-07T23:36:39.724" v="324" actId="47"/>
        <pc:sldMkLst>
          <pc:docMk/>
          <pc:sldMk cId="3015323394" sldId="2883"/>
        </pc:sldMkLst>
      </pc:sldChg>
      <pc:sldChg chg="add del ord">
        <pc:chgData name="Darci Santos Do Prado" userId="b21f155a-fda5-42f0-b0af-a4ceca344f21" providerId="ADAL" clId="{6AD3CCC2-2110-4F26-9B17-CA89B9F173C8}" dt="2021-09-08T23:24:40.697" v="3075" actId="47"/>
        <pc:sldMkLst>
          <pc:docMk/>
          <pc:sldMk cId="3408371803" sldId="2884"/>
        </pc:sldMkLst>
      </pc:sldChg>
      <pc:sldChg chg="add del">
        <pc:chgData name="Darci Santos Do Prado" userId="b21f155a-fda5-42f0-b0af-a4ceca344f21" providerId="ADAL" clId="{6AD3CCC2-2110-4F26-9B17-CA89B9F173C8}" dt="2021-09-08T23:24:42.463" v="3076" actId="47"/>
        <pc:sldMkLst>
          <pc:docMk/>
          <pc:sldMk cId="435762395" sldId="2885"/>
        </pc:sldMkLst>
      </pc:sldChg>
      <pc:sldChg chg="modSp add del mod ord">
        <pc:chgData name="Darci Santos Do Prado" userId="b21f155a-fda5-42f0-b0af-a4ceca344f21" providerId="ADAL" clId="{6AD3CCC2-2110-4F26-9B17-CA89B9F173C8}" dt="2021-09-08T23:16:52.246" v="2981" actId="47"/>
        <pc:sldMkLst>
          <pc:docMk/>
          <pc:sldMk cId="1286444526" sldId="2886"/>
        </pc:sldMkLst>
      </pc:sldChg>
      <pc:sldChg chg="modSp add del mod">
        <pc:chgData name="Darci Santos Do Prado" userId="b21f155a-fda5-42f0-b0af-a4ceca344f21" providerId="ADAL" clId="{6AD3CCC2-2110-4F26-9B17-CA89B9F173C8}" dt="2021-09-08T22:08:12.546" v="2052" actId="47"/>
        <pc:sldMkLst>
          <pc:docMk/>
          <pc:sldMk cId="4253692479" sldId="2887"/>
        </pc:sldMkLst>
      </pc:sldChg>
      <pc:sldChg chg="addSp delSp modSp add del mod delAnim modAnim">
        <pc:chgData name="Darci Santos Do Prado" userId="b21f155a-fda5-42f0-b0af-a4ceca344f21" providerId="ADAL" clId="{6AD3CCC2-2110-4F26-9B17-CA89B9F173C8}" dt="2021-09-09T18:17:34.761" v="3831" actId="47"/>
        <pc:sldMkLst>
          <pc:docMk/>
          <pc:sldMk cId="2896312487" sldId="2888"/>
        </pc:sldMkLst>
      </pc:sldChg>
      <pc:sldChg chg="addSp delSp modSp add mod delAnim">
        <pc:chgData name="Darci Santos Do Prado" userId="b21f155a-fda5-42f0-b0af-a4ceca344f21" providerId="ADAL" clId="{6AD3CCC2-2110-4F26-9B17-CA89B9F173C8}" dt="2021-09-08T23:24:15.593" v="3073" actId="6549"/>
        <pc:sldMkLst>
          <pc:docMk/>
          <pc:sldMk cId="1558473894" sldId="2889"/>
        </pc:sldMkLst>
      </pc:sldChg>
      <pc:sldChg chg="modSp add mod">
        <pc:chgData name="Darci Santos Do Prado" userId="b21f155a-fda5-42f0-b0af-a4ceca344f21" providerId="ADAL" clId="{6AD3CCC2-2110-4F26-9B17-CA89B9F173C8}" dt="2021-09-08T23:24:02.359" v="3070" actId="403"/>
        <pc:sldMkLst>
          <pc:docMk/>
          <pc:sldMk cId="68555820" sldId="2890"/>
        </pc:sldMkLst>
      </pc:sldChg>
      <pc:sldChg chg="addSp delSp modSp add mod ord delAnim modAnim">
        <pc:chgData name="Darci Santos Do Prado" userId="b21f155a-fda5-42f0-b0af-a4ceca344f21" providerId="ADAL" clId="{6AD3CCC2-2110-4F26-9B17-CA89B9F173C8}" dt="2021-09-08T23:09:30.814" v="2826" actId="14100"/>
        <pc:sldMkLst>
          <pc:docMk/>
          <pc:sldMk cId="2349096374" sldId="2891"/>
        </pc:sldMkLst>
      </pc:sldChg>
      <pc:sldChg chg="addSp delSp modSp add mod ord delAnim">
        <pc:chgData name="Darci Santos Do Prado" userId="b21f155a-fda5-42f0-b0af-a4ceca344f21" providerId="ADAL" clId="{6AD3CCC2-2110-4F26-9B17-CA89B9F173C8}" dt="2021-09-08T23:26:02.487" v="3081" actId="20577"/>
        <pc:sldMkLst>
          <pc:docMk/>
          <pc:sldMk cId="4165525143" sldId="2892"/>
        </pc:sldMkLst>
      </pc:sldChg>
      <pc:sldChg chg="addSp delSp modSp add mod delAnim modAnim">
        <pc:chgData name="Darci Santos Do Prado" userId="b21f155a-fda5-42f0-b0af-a4ceca344f21" providerId="ADAL" clId="{6AD3CCC2-2110-4F26-9B17-CA89B9F173C8}" dt="2021-09-09T17:41:43.163" v="3377"/>
        <pc:sldMkLst>
          <pc:docMk/>
          <pc:sldMk cId="3903741084" sldId="2893"/>
        </pc:sldMkLst>
      </pc:sldChg>
      <pc:sldChg chg="addSp delSp modSp add mod delAnim modAnim">
        <pc:chgData name="Darci Santos Do Prado" userId="b21f155a-fda5-42f0-b0af-a4ceca344f21" providerId="ADAL" clId="{6AD3CCC2-2110-4F26-9B17-CA89B9F173C8}" dt="2021-09-08T22:23:55.379" v="2307" actId="207"/>
        <pc:sldMkLst>
          <pc:docMk/>
          <pc:sldMk cId="4106647545" sldId="2894"/>
        </pc:sldMkLst>
      </pc:sldChg>
      <pc:sldChg chg="add del">
        <pc:chgData name="Darci Santos Do Prado" userId="b21f155a-fda5-42f0-b0af-a4ceca344f21" providerId="ADAL" clId="{6AD3CCC2-2110-4F26-9B17-CA89B9F173C8}" dt="2021-09-08T23:06:47.603" v="2803" actId="47"/>
        <pc:sldMkLst>
          <pc:docMk/>
          <pc:sldMk cId="3680201599" sldId="2895"/>
        </pc:sldMkLst>
      </pc:sldChg>
      <pc:sldChg chg="addSp delSp modSp add ord">
        <pc:chgData name="Darci Santos Do Prado" userId="b21f155a-fda5-42f0-b0af-a4ceca344f21" providerId="ADAL" clId="{6AD3CCC2-2110-4F26-9B17-CA89B9F173C8}" dt="2021-09-08T23:03:25.856" v="2727"/>
        <pc:sldMkLst>
          <pc:docMk/>
          <pc:sldMk cId="2600215988" sldId="2896"/>
        </pc:sldMkLst>
      </pc:sldChg>
      <pc:sldChg chg="addSp delSp modSp add">
        <pc:chgData name="Darci Santos Do Prado" userId="b21f155a-fda5-42f0-b0af-a4ceca344f21" providerId="ADAL" clId="{6AD3CCC2-2110-4F26-9B17-CA89B9F173C8}" dt="2021-09-08T17:17:47.468" v="1869" actId="1076"/>
        <pc:sldMkLst>
          <pc:docMk/>
          <pc:sldMk cId="2671727876" sldId="2897"/>
        </pc:sldMkLst>
      </pc:sldChg>
      <pc:sldChg chg="addSp delSp modSp add mod ord">
        <pc:chgData name="Darci Santos Do Prado" userId="b21f155a-fda5-42f0-b0af-a4ceca344f21" providerId="ADAL" clId="{6AD3CCC2-2110-4F26-9B17-CA89B9F173C8}" dt="2021-09-09T18:21:21.007" v="3899" actId="20577"/>
        <pc:sldMkLst>
          <pc:docMk/>
          <pc:sldMk cId="3952157492" sldId="2898"/>
        </pc:sldMkLst>
      </pc:sldChg>
      <pc:sldChg chg="addSp delSp modSp add ord">
        <pc:chgData name="Darci Santos Do Prado" userId="b21f155a-fda5-42f0-b0af-a4ceca344f21" providerId="ADAL" clId="{6AD3CCC2-2110-4F26-9B17-CA89B9F173C8}" dt="2021-09-08T23:05:52.708" v="2802"/>
        <pc:sldMkLst>
          <pc:docMk/>
          <pc:sldMk cId="2817874005" sldId="2899"/>
        </pc:sldMkLst>
      </pc:sldChg>
      <pc:sldChg chg="addSp delSp modSp add mod delAnim">
        <pc:chgData name="Darci Santos Do Prado" userId="b21f155a-fda5-42f0-b0af-a4ceca344f21" providerId="ADAL" clId="{6AD3CCC2-2110-4F26-9B17-CA89B9F173C8}" dt="2021-09-08T23:32:42.390" v="3209" actId="20577"/>
        <pc:sldMkLst>
          <pc:docMk/>
          <pc:sldMk cId="780986788" sldId="2900"/>
        </pc:sldMkLst>
      </pc:sldChg>
      <pc:sldChg chg="modSp add del mod">
        <pc:chgData name="Darci Santos Do Prado" userId="b21f155a-fda5-42f0-b0af-a4ceca344f21" providerId="ADAL" clId="{6AD3CCC2-2110-4F26-9B17-CA89B9F173C8}" dt="2021-09-08T22:56:10.310" v="2555" actId="47"/>
        <pc:sldMkLst>
          <pc:docMk/>
          <pc:sldMk cId="1691723394" sldId="2901"/>
        </pc:sldMkLst>
      </pc:sldChg>
      <pc:sldChg chg="modSp add del mod">
        <pc:chgData name="Darci Santos Do Prado" userId="b21f155a-fda5-42f0-b0af-a4ceca344f21" providerId="ADAL" clId="{6AD3CCC2-2110-4F26-9B17-CA89B9F173C8}" dt="2021-09-08T23:17:53.315" v="2991" actId="47"/>
        <pc:sldMkLst>
          <pc:docMk/>
          <pc:sldMk cId="325543009" sldId="2902"/>
        </pc:sldMkLst>
      </pc:sldChg>
      <pc:sldChg chg="add del">
        <pc:chgData name="Darci Santos Do Prado" userId="b21f155a-fda5-42f0-b0af-a4ceca344f21" providerId="ADAL" clId="{6AD3CCC2-2110-4F26-9B17-CA89B9F173C8}" dt="2021-09-08T22:31:44.671" v="2442" actId="47"/>
        <pc:sldMkLst>
          <pc:docMk/>
          <pc:sldMk cId="2935039778" sldId="2903"/>
        </pc:sldMkLst>
      </pc:sldChg>
      <pc:sldChg chg="addSp delSp modSp add mod ord modAnim">
        <pc:chgData name="Darci Santos Do Prado" userId="b21f155a-fda5-42f0-b0af-a4ceca344f21" providerId="ADAL" clId="{6AD3CCC2-2110-4F26-9B17-CA89B9F173C8}" dt="2021-09-09T18:20:07.924" v="3848" actId="20577"/>
        <pc:sldMkLst>
          <pc:docMk/>
          <pc:sldMk cId="3818199731" sldId="2903"/>
        </pc:sldMkLst>
      </pc:sldChg>
      <pc:sldChg chg="delSp modSp add mod">
        <pc:chgData name="Darci Santos Do Prado" userId="b21f155a-fda5-42f0-b0af-a4ceca344f21" providerId="ADAL" clId="{6AD3CCC2-2110-4F26-9B17-CA89B9F173C8}" dt="2021-09-08T22:59:49.826" v="2608" actId="1076"/>
        <pc:sldMkLst>
          <pc:docMk/>
          <pc:sldMk cId="2433432630" sldId="2904"/>
        </pc:sldMkLst>
      </pc:sldChg>
      <pc:sldChg chg="modSp add mod">
        <pc:chgData name="Darci Santos Do Prado" userId="b21f155a-fda5-42f0-b0af-a4ceca344f21" providerId="ADAL" clId="{6AD3CCC2-2110-4F26-9B17-CA89B9F173C8}" dt="2021-09-08T23:00:09.897" v="2639" actId="122"/>
        <pc:sldMkLst>
          <pc:docMk/>
          <pc:sldMk cId="3665276773" sldId="2905"/>
        </pc:sldMkLst>
      </pc:sldChg>
      <pc:sldChg chg="modSp add mod">
        <pc:chgData name="Darci Santos Do Prado" userId="b21f155a-fda5-42f0-b0af-a4ceca344f21" providerId="ADAL" clId="{6AD3CCC2-2110-4F26-9B17-CA89B9F173C8}" dt="2021-09-08T23:02:58.458" v="2723" actId="20577"/>
        <pc:sldMkLst>
          <pc:docMk/>
          <pc:sldMk cId="2568640793" sldId="2906"/>
        </pc:sldMkLst>
      </pc:sldChg>
      <pc:sldChg chg="modSp add mod">
        <pc:chgData name="Darci Santos Do Prado" userId="b21f155a-fda5-42f0-b0af-a4ceca344f21" providerId="ADAL" clId="{6AD3CCC2-2110-4F26-9B17-CA89B9F173C8}" dt="2021-09-09T17:46:50.681" v="3447" actId="20577"/>
        <pc:sldMkLst>
          <pc:docMk/>
          <pc:sldMk cId="1451429122" sldId="2907"/>
        </pc:sldMkLst>
      </pc:sldChg>
      <pc:sldChg chg="add del">
        <pc:chgData name="Darci Santos Do Prado" userId="b21f155a-fda5-42f0-b0af-a4ceca344f21" providerId="ADAL" clId="{6AD3CCC2-2110-4F26-9B17-CA89B9F173C8}" dt="2021-09-08T23:17:35.813" v="2988" actId="47"/>
        <pc:sldMkLst>
          <pc:docMk/>
          <pc:sldMk cId="24273291" sldId="2908"/>
        </pc:sldMkLst>
      </pc:sldChg>
      <pc:sldChg chg="addSp modSp add">
        <pc:chgData name="Darci Santos Do Prado" userId="b21f155a-fda5-42f0-b0af-a4ceca344f21" providerId="ADAL" clId="{6AD3CCC2-2110-4F26-9B17-CA89B9F173C8}" dt="2021-09-08T23:17:32.018" v="2987"/>
        <pc:sldMkLst>
          <pc:docMk/>
          <pc:sldMk cId="1802134921" sldId="2909"/>
        </pc:sldMkLst>
      </pc:sldChg>
      <pc:sldChg chg="modSp add mod">
        <pc:chgData name="Darci Santos Do Prado" userId="b21f155a-fda5-42f0-b0af-a4ceca344f21" providerId="ADAL" clId="{6AD3CCC2-2110-4F26-9B17-CA89B9F173C8}" dt="2021-09-08T23:17:46.458" v="2990" actId="1076"/>
        <pc:sldMkLst>
          <pc:docMk/>
          <pc:sldMk cId="1602667479" sldId="2910"/>
        </pc:sldMkLst>
      </pc:sldChg>
      <pc:sldChg chg="modSp add mod">
        <pc:chgData name="Darci Santos Do Prado" userId="b21f155a-fda5-42f0-b0af-a4ceca344f21" providerId="ADAL" clId="{6AD3CCC2-2110-4F26-9B17-CA89B9F173C8}" dt="2021-09-08T23:27:41.191" v="3106" actId="403"/>
        <pc:sldMkLst>
          <pc:docMk/>
          <pc:sldMk cId="3071313621" sldId="2911"/>
        </pc:sldMkLst>
      </pc:sldChg>
      <pc:sldChg chg="addSp delSp modSp add mod modAnim">
        <pc:chgData name="Darci Santos Do Prado" userId="b21f155a-fda5-42f0-b0af-a4ceca344f21" providerId="ADAL" clId="{6AD3CCC2-2110-4F26-9B17-CA89B9F173C8}" dt="2021-09-09T18:18:37.076" v="3847" actId="1036"/>
        <pc:sldMkLst>
          <pc:docMk/>
          <pc:sldMk cId="1088219532" sldId="2912"/>
        </pc:sldMkLst>
      </pc:sldChg>
      <pc:sldChg chg="delSp modSp add del mod">
        <pc:chgData name="Darci Santos Do Prado" userId="b21f155a-fda5-42f0-b0af-a4ceca344f21" providerId="ADAL" clId="{6AD3CCC2-2110-4F26-9B17-CA89B9F173C8}" dt="2021-09-09T18:13:42.730" v="3800" actId="47"/>
        <pc:sldMkLst>
          <pc:docMk/>
          <pc:sldMk cId="1343871701" sldId="2913"/>
        </pc:sldMkLst>
      </pc:sldChg>
      <pc:sldMasterChg chg="delSldLayout">
        <pc:chgData name="Darci Santos Do Prado" userId="b21f155a-fda5-42f0-b0af-a4ceca344f21" providerId="ADAL" clId="{6AD3CCC2-2110-4F26-9B17-CA89B9F173C8}" dt="2021-09-08T23:27:55.564" v="3107" actId="47"/>
        <pc:sldMasterMkLst>
          <pc:docMk/>
          <pc:sldMasterMk cId="1742266351" sldId="2147483698"/>
        </pc:sldMasterMkLst>
        <pc:sldLayoutChg chg="del">
          <pc:chgData name="Darci Santos Do Prado" userId="b21f155a-fda5-42f0-b0af-a4ceca344f21" providerId="ADAL" clId="{6AD3CCC2-2110-4F26-9B17-CA89B9F173C8}" dt="2021-09-08T23:27:55.564" v="3107" actId="47"/>
          <pc:sldLayoutMkLst>
            <pc:docMk/>
            <pc:sldMasterMk cId="1742266351" sldId="2147483698"/>
            <pc:sldLayoutMk cId="20092084" sldId="214748394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F3C27-47D9-4B8E-80C2-CDF948560A8C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CE1E2-E4AF-4A2A-8B84-07D625BE27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48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1EEE9-8D06-97DA-3EE8-E3A99165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ED46CC7-7B8C-7A85-F580-76834A1B55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9591437-0CCE-D8CB-8943-4CD36B36C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C4FB08-2F56-926D-40D0-767427078C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F2025-5997-D444-8113-BF962D5E0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153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B58C3-D3EB-888C-65D2-42958ACBB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C826993-E065-519B-0BC7-495C21DB0E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349BB79-56EA-16E2-5CC9-AB67F5E9D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7AF806B-9C3D-B2CB-A6E1-97C79FBB9D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F2025-5997-D444-8113-BF962D5E0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835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A9898-3103-A7F5-E3B6-9248600E6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9BCBA81-AE8A-5BAC-FBDF-8D71112FBE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230ED63-DCE2-F466-A65F-F6602DEB8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73CCB48-DC24-7222-AEB0-180F7591AE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F2025-5997-D444-8113-BF962D5E0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960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AEA32-412E-D4BA-11C0-61A1B94BE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B92B2F1-1672-AB67-822E-09F6B5BFC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9CDEBE7-546F-E65F-30B0-CD192F170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7F7AF2-4E0F-CE3D-E2F0-EF826B2CA0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F2025-5997-D444-8113-BF962D5E0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641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A4356-DA88-D8B9-F5EE-EF3E7F251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136D622-3227-5326-ADD8-AE286DBECD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C7E3DBE-0D7A-81AE-CCEF-81CA4DD23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E36585-77CD-ABB4-A8C8-74F7E340C2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F2025-5997-D444-8113-BF962D5E0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989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1C7E0-FA41-3B74-44A5-CB052DCC9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AF684C4-2A46-419B-5C00-3840EFAED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C3FEEE3-6E8E-1F8C-BE28-DE4EB3C56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6BE712B-2491-E727-BA10-007D133DBE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F2025-5997-D444-8113-BF962D5E0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160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78142-30E3-0102-F75C-3438C162D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6FBA1BF-4F40-C35F-19FC-C69BA805A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5C27A30-D884-CDFE-C1B0-66EC2781F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7E31E2-668E-BC82-9B58-D4D7B4AAC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F2025-5997-D444-8113-BF962D5E0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976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D3B3D-404E-0E2C-EE3D-555F3267B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A5A672B-BCC2-C878-6204-D1BB24E54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F211A2F-B402-863B-9F0C-45DC72023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40FB3BC-5D38-0E02-7615-7DBAC3671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F2025-5997-D444-8113-BF962D5E0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722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CF0E2-7C0F-66FF-8FBC-2C53C1E82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964DC50-F04E-E13A-6D78-2443C51F4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DEA3622-FFB4-0CBB-6DCB-3075D5F4D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A6C0FE-05DC-5534-15FD-E1D990A53A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F2025-5997-D444-8113-BF962D5E0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455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915FF-ADF3-24A7-1899-A0C016EF5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034298E-DFC5-DADF-F5B5-454C2D240C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0AFB0F3-19F5-803A-C5FB-501DC0F2A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A6C9D68-AEBB-C969-B603-33518F4CF1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F2025-5997-D444-8113-BF962D5E0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084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B57D4-C21F-853D-4154-31458C6EB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AE38ED0-F9DC-DC1E-CB24-7E8B07BFB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2D388E5-F285-DF90-0982-8B52074FC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20E988-0F19-F1E7-EF66-97A2D1EABD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F2025-5997-D444-8113-BF962D5E0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6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78E52-EFF5-8682-6A8B-93688FFBE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09F3764-7A35-54F4-CB38-98A1A0F44C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C75DBD6-036B-20C0-4262-8745B4531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E52193-FFF8-8389-BF19-0073A1757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F2025-5997-D444-8113-BF962D5E0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020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04982-312A-A65D-F6F4-1267D304E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8B529A6-DBBF-A5C3-41D0-309A42E1AF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B0CB72C-A61A-2BD5-F7AB-18C635DBD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79C7BD1-6884-C648-125E-D1CF350BCF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F2025-5997-D444-8113-BF962D5E0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755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D0206-E33B-094D-27D4-1CC65E326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B6E09E4-E23D-A544-7DDE-1B7659455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765B6E0-159C-84CE-EAD5-0DDAE348A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2CEC11A-99DA-D32C-90FB-344F67B9FF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F2025-5997-D444-8113-BF962D5E0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622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4DE71-31AF-F0F4-E5F0-57DE52D73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131EA66-7F14-0F63-9B1A-CA74928D7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B2B867C-456D-ED50-4E77-3A8A10C55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E56DD1-2A72-924D-B88A-6D12EC02B4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F2025-5997-D444-8113-BF962D5E0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366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F00A8-7E64-668F-7193-10D825141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553A4CE-4F82-2695-9B89-C4A5C86A97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8FA3D6E-DD2D-7670-9596-00B1B8134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92D1D5-603E-35B0-6EB2-BEF0372315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F2025-5997-D444-8113-BF962D5E0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899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47AF4-6213-CD03-9B73-2F9E06C29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4F7E82B-0683-E85A-3851-D660C5F2CF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291CCE5-475C-B866-4109-0965CD098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0004E70-3584-455B-A9C9-1C8B8F7830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F2025-5997-D444-8113-BF962D5E0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219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101C8-0FFA-E764-6742-4AB5D4792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26E4D32-F2AD-3354-479B-DFA1A151DC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5124661-533C-2CDF-D0B8-5CD384C3E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76D38E-4362-0389-B778-459186F02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F2025-5997-D444-8113-BF962D5E0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658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11742-2CB0-B2E2-A045-A236C7144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C240749-ABF2-8D6D-44A7-52F1F5E4F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9165ADE-1F78-EADB-8B92-F7C61D1DF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1229DAA-05CA-F616-728E-0240B7CCEC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F2025-5997-D444-8113-BF962D5E0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66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66234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00232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6576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 userDrawn="1"/>
        </p:nvCxnSpPr>
        <p:spPr>
          <a:xfrm>
            <a:off x="5215467" y="1577975"/>
            <a:ext cx="0" cy="384968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5892971" y="1812989"/>
            <a:ext cx="5898696" cy="2779192"/>
          </a:xfrm>
          <a:prstGeom prst="rect">
            <a:avLst/>
          </a:prstGeom>
        </p:spPr>
        <p:txBody>
          <a:bodyPr lIns="91377" tIns="45690" rIns="91377" bIns="45690" anchor="ctr" anchorCtr="0"/>
          <a:lstStyle>
            <a:lvl1pPr algn="l">
              <a:defRPr sz="3525" b="0" i="0">
                <a:solidFill>
                  <a:srgbClr val="000000"/>
                </a:solidFill>
                <a:latin typeface="+mj-lt"/>
                <a:cs typeface="Helvetica Light"/>
              </a:defRPr>
            </a:lvl1pPr>
          </a:lstStyle>
          <a:p>
            <a:r>
              <a:rPr lang="pt-BR" noProof="0" dirty="0"/>
              <a:t>Título da proposta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892971" y="4734831"/>
            <a:ext cx="5898696" cy="504812"/>
          </a:xfrm>
          <a:prstGeom prst="rect">
            <a:avLst/>
          </a:prstGeom>
        </p:spPr>
        <p:txBody>
          <a:bodyPr lIns="91377" tIns="45690" rIns="91377" bIns="45690" anchor="ctr" anchorCtr="0"/>
          <a:lstStyle>
            <a:lvl1pPr marL="0" indent="0" algn="l">
              <a:buNone/>
              <a:defRPr sz="1425" b="0" i="0" baseline="0">
                <a:solidFill>
                  <a:srgbClr val="000000"/>
                </a:solidFill>
                <a:latin typeface="+mj-lt"/>
                <a:cs typeface="Helvetica Light"/>
              </a:defRPr>
            </a:lvl1pPr>
            <a:lvl2pPr marL="411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4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89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/>
              <a:t>Proposta XXXX/YY | </a:t>
            </a:r>
            <a:r>
              <a:rPr lang="pt-BR" noProof="0" dirty="0" err="1"/>
              <a:t>mmmmmmm</a:t>
            </a:r>
            <a:r>
              <a:rPr lang="pt-BR" noProof="0" dirty="0"/>
              <a:t> de </a:t>
            </a:r>
            <a:r>
              <a:rPr lang="pt-BR" noProof="0" dirty="0" err="1"/>
              <a:t>aaaa</a:t>
            </a:r>
            <a:endParaRPr lang="pt-BR" noProof="0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10" y="6451741"/>
            <a:ext cx="12191999" cy="2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3" tIns="34268" rIns="68533" bIns="34268">
            <a:spAutoFit/>
          </a:bodyPr>
          <a:lstStyle/>
          <a:p>
            <a:pPr marL="0" marR="0" lvl="0" indent="0" algn="just" defTabSz="411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75" b="0" i="1" u="none" strike="noStrike" kern="1200" cap="none" spc="0" normalizeH="0" baseline="0" noProof="0" dirty="0">
                <a:ln>
                  <a:noFill/>
                </a:ln>
                <a:solidFill>
                  <a:srgbClr val="919194">
                    <a:lumMod val="5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This report is for the Client's exclusive use.   </a:t>
            </a:r>
            <a:r>
              <a:rPr kumimoji="0" lang="pt-BR" sz="675" b="0" i="1" u="none" strike="noStrike" kern="1200" cap="none" spc="0" normalizeH="0" baseline="0" noProof="0" dirty="0" err="1">
                <a:ln>
                  <a:noFill/>
                </a:ln>
                <a:solidFill>
                  <a:srgbClr val="919194">
                    <a:lumMod val="5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None</a:t>
            </a:r>
            <a:r>
              <a:rPr kumimoji="0" lang="pt-BR" sz="675" b="0" i="1" u="none" strike="noStrike" kern="1200" cap="none" spc="0" normalizeH="0" baseline="0" noProof="0" dirty="0">
                <a:ln>
                  <a:noFill/>
                </a:ln>
                <a:solidFill>
                  <a:srgbClr val="919194">
                    <a:lumMod val="5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of its parts can be disclosed, transcribed, or reproduced for distribution outside of the Client's organization without prior written consent from FALCONI - Consultants for Results.   This report was used as support material for an oral presentation and therefore does not represent the full record of what was discussed in that presentation.</a:t>
            </a:r>
          </a:p>
        </p:txBody>
      </p:sp>
    </p:spTree>
    <p:extLst>
      <p:ext uri="{BB962C8B-B14F-4D97-AF65-F5344CB8AC3E}">
        <p14:creationId xmlns:p14="http://schemas.microsoft.com/office/powerpoint/2010/main" val="84539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33" tIns="34268" rIns="68533" bIns="34268" anchor="ctr"/>
          <a:lstStyle/>
          <a:p>
            <a:pPr marL="0" marR="0" lvl="0" indent="0" algn="ctr" defTabSz="411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96712" y="426950"/>
            <a:ext cx="10972800" cy="467807"/>
          </a:xfrm>
          <a:prstGeom prst="rect">
            <a:avLst/>
          </a:prstGeom>
        </p:spPr>
        <p:txBody>
          <a:bodyPr vert="horz" lIns="91377" tIns="45690" rIns="91377" bIns="45690"/>
          <a:lstStyle>
            <a:lvl1pPr algn="l">
              <a:lnSpc>
                <a:spcPct val="80000"/>
              </a:lnSpc>
              <a:defRPr sz="2475" b="0" i="0">
                <a:solidFill>
                  <a:srgbClr val="000000"/>
                </a:solidFill>
                <a:latin typeface="+mn-lt"/>
                <a:cs typeface="Helvetica Light"/>
              </a:defRPr>
            </a:lvl1pPr>
          </a:lstStyle>
          <a:p>
            <a:r>
              <a:rPr lang="pt-BR" noProof="0" dirty="0"/>
              <a:t>AGENDA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3916" y="1421654"/>
            <a:ext cx="8095869" cy="4484599"/>
          </a:xfrm>
          <a:prstGeom prst="rect">
            <a:avLst/>
          </a:prstGeom>
        </p:spPr>
        <p:txBody>
          <a:bodyPr vert="horz" lIns="91377" tIns="45690" rIns="91377" bIns="45690"/>
          <a:lstStyle>
            <a:lvl1pPr marL="0" indent="0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Font typeface="+mj-lt"/>
              <a:buNone/>
              <a:defRPr lang="pt-BR" sz="2475" b="0" i="0" kern="1200" baseline="0" noProof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Helvetica Light"/>
              </a:defRPr>
            </a:lvl1pPr>
            <a:lvl2pPr marL="0" indent="0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Font typeface="+mj-lt"/>
              <a:buNone/>
              <a:defRPr sz="2100" b="0" i="0">
                <a:solidFill>
                  <a:srgbClr val="000000"/>
                </a:solidFill>
                <a:effectLst/>
                <a:latin typeface="+mn-lt"/>
                <a:cs typeface="Helvetica Light"/>
              </a:defRPr>
            </a:lvl2pPr>
            <a:lvl3pPr marL="0" indent="0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Font typeface="+mj-lt"/>
              <a:buNone/>
              <a:defRPr lang="pt-BR" sz="1800" b="0" i="0" kern="1200" noProof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Helvetica Light"/>
              </a:defRPr>
            </a:lvl3pPr>
            <a:lvl4pPr marL="0" indent="0" defTabSz="75675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None/>
              <a:tabLst/>
              <a:defRPr lang="pt-BR" sz="2475" b="0" i="0" kern="1200" noProof="0" dirty="0" smtClean="0">
                <a:solidFill>
                  <a:srgbClr val="000000"/>
                </a:solidFill>
                <a:effectLst/>
                <a:latin typeface="Helvetica Light"/>
                <a:ea typeface="+mn-ea"/>
                <a:cs typeface="Helvetica Light"/>
              </a:defRPr>
            </a:lvl4pPr>
            <a:lvl5pPr marL="401206" indent="0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None/>
              <a:tabLst/>
              <a:defRPr sz="1650" b="0" i="0">
                <a:solidFill>
                  <a:srgbClr val="000000"/>
                </a:solidFill>
                <a:effectLst/>
                <a:latin typeface="Helvetica Light"/>
                <a:cs typeface="Helvetica Light"/>
              </a:defRPr>
            </a:lvl5pPr>
            <a:lvl6pPr marL="401206" marR="0" indent="0" algn="l" defTabSz="411202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ClrTx/>
              <a:buSzTx/>
              <a:buFont typeface="Arial"/>
              <a:buNone/>
              <a:tabLst/>
              <a:defRPr sz="1425" b="0" i="0">
                <a:solidFill>
                  <a:srgbClr val="000000"/>
                </a:solidFill>
                <a:effectLst/>
                <a:latin typeface="Helvetica Light"/>
                <a:cs typeface="Helvetica Light"/>
              </a:defRPr>
            </a:lvl6pPr>
          </a:lstStyle>
          <a:p>
            <a:pPr lvl="0"/>
            <a:r>
              <a:rPr lang="pt-BR" noProof="0" dirty="0"/>
              <a:t>Primeiro nível da agenda</a:t>
            </a:r>
          </a:p>
          <a:p>
            <a:pPr lvl="1"/>
            <a:r>
              <a:rPr lang="pt-BR" noProof="0" dirty="0"/>
              <a:t>Segundo nível da agenda</a:t>
            </a:r>
          </a:p>
          <a:p>
            <a:pPr lvl="2"/>
            <a:r>
              <a:rPr lang="pt-BR" noProof="0" dirty="0"/>
              <a:t>Terceiro nível da agenda</a:t>
            </a:r>
          </a:p>
        </p:txBody>
      </p:sp>
    </p:spTree>
    <p:extLst>
      <p:ext uri="{BB962C8B-B14F-4D97-AF65-F5344CB8AC3E}">
        <p14:creationId xmlns:p14="http://schemas.microsoft.com/office/powerpoint/2010/main" val="135864396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2"/>
          <p:cNvSpPr/>
          <p:nvPr userDrawn="1"/>
        </p:nvSpPr>
        <p:spPr>
          <a:xfrm>
            <a:off x="10123842" y="19"/>
            <a:ext cx="2068183" cy="68421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33" tIns="34268" rIns="68533" bIns="34268" rtlCol="0" anchor="ctr"/>
          <a:lstStyle/>
          <a:p>
            <a:pPr marL="0" marR="0" lvl="0" indent="0" algn="ctr" defTabSz="411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09520" y="506505"/>
            <a:ext cx="8880000" cy="267705"/>
          </a:xfrm>
          <a:prstGeom prst="rect">
            <a:avLst/>
          </a:prstGeom>
        </p:spPr>
        <p:txBody>
          <a:bodyPr vert="horz" lIns="91377" tIns="45690" rIns="91377" bIns="45690">
            <a:spAutoFit/>
          </a:bodyPr>
          <a:lstStyle>
            <a:lvl1pPr algn="just">
              <a:lnSpc>
                <a:spcPct val="80000"/>
              </a:lnSpc>
              <a:defRPr sz="1425" b="0" i="0">
                <a:solidFill>
                  <a:srgbClr val="000000"/>
                </a:solidFill>
                <a:latin typeface="+mn-lt"/>
                <a:cs typeface="Helvetica Light"/>
              </a:defRPr>
            </a:lvl1pPr>
          </a:lstStyle>
          <a:p>
            <a:r>
              <a:rPr lang="pt-BR" noProof="0" dirty="0"/>
              <a:t>Mensagem do slide (máximo 2 linhas)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09519" y="187555"/>
            <a:ext cx="8880000" cy="318946"/>
          </a:xfrm>
          <a:prstGeom prst="rect">
            <a:avLst/>
          </a:prstGeom>
        </p:spPr>
        <p:txBody>
          <a:bodyPr vert="horz" lIns="91377" tIns="45690" rIns="91377" bIns="45690"/>
          <a:lstStyle>
            <a:lvl1pPr marL="0" indent="0" algn="just">
              <a:lnSpc>
                <a:spcPct val="80000"/>
              </a:lnSpc>
              <a:buNone/>
              <a:defRPr sz="1425" b="1" i="0">
                <a:solidFill>
                  <a:srgbClr val="000000"/>
                </a:solidFill>
                <a:latin typeface="+mn-lt"/>
                <a:cs typeface="Helvetica Light"/>
              </a:defRPr>
            </a:lvl1pPr>
            <a:lvl2pPr marL="411202" indent="0">
              <a:buNone/>
              <a:defRPr sz="1275"/>
            </a:lvl2pPr>
            <a:lvl3pPr marL="822401" indent="0">
              <a:buNone/>
              <a:defRPr sz="1050"/>
            </a:lvl3pPr>
            <a:lvl4pPr marL="1233600" indent="0">
              <a:buNone/>
              <a:defRPr sz="975"/>
            </a:lvl4pPr>
            <a:lvl5pPr marL="1644805" indent="0">
              <a:buNone/>
              <a:defRPr sz="975"/>
            </a:lvl5pPr>
          </a:lstStyle>
          <a:p>
            <a:pPr lvl="0"/>
            <a:r>
              <a:rPr lang="pt-BR" noProof="0" dirty="0"/>
              <a:t>Título do slide (máximo 1 linha)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6545" y="1270919"/>
            <a:ext cx="8880000" cy="5307304"/>
          </a:xfrm>
          <a:prstGeom prst="rect">
            <a:avLst/>
          </a:prstGeom>
        </p:spPr>
        <p:txBody>
          <a:bodyPr vert="horz" lIns="91377" tIns="45690" rIns="91377" bIns="45690"/>
          <a:lstStyle>
            <a:lvl1pPr marL="0" indent="0" algn="just">
              <a:lnSpc>
                <a:spcPct val="80000"/>
              </a:lnSpc>
              <a:spcBef>
                <a:spcPts val="0"/>
              </a:spcBef>
              <a:spcAft>
                <a:spcPts val="1080"/>
              </a:spcAft>
              <a:buNone/>
              <a:defRPr sz="1800" b="0" i="0">
                <a:solidFill>
                  <a:srgbClr val="000000"/>
                </a:solidFill>
                <a:latin typeface="+mn-lt"/>
                <a:cs typeface="Helvetica Light"/>
              </a:defRPr>
            </a:lvl1pPr>
            <a:lvl2pPr marL="322673" indent="0" algn="just">
              <a:lnSpc>
                <a:spcPct val="80000"/>
              </a:lnSpc>
              <a:spcBef>
                <a:spcPts val="0"/>
              </a:spcBef>
              <a:spcAft>
                <a:spcPts val="1080"/>
              </a:spcAft>
              <a:buNone/>
              <a:defRPr sz="1650" b="0" i="0">
                <a:solidFill>
                  <a:srgbClr val="000000"/>
                </a:solidFill>
                <a:latin typeface="+mn-lt"/>
                <a:cs typeface="Helvetica Light"/>
              </a:defRPr>
            </a:lvl2pPr>
            <a:lvl3pPr marL="322673" indent="0" algn="just">
              <a:lnSpc>
                <a:spcPct val="80000"/>
              </a:lnSpc>
              <a:spcBef>
                <a:spcPts val="0"/>
              </a:spcBef>
              <a:spcAft>
                <a:spcPts val="1080"/>
              </a:spcAft>
              <a:buNone/>
              <a:defRPr sz="1650" b="0" i="0">
                <a:solidFill>
                  <a:srgbClr val="000000"/>
                </a:solidFill>
                <a:latin typeface="+mn-lt"/>
                <a:cs typeface="Helvetica Light"/>
              </a:defRPr>
            </a:lvl3pPr>
            <a:lvl4pPr marL="322673" indent="0" algn="just">
              <a:lnSpc>
                <a:spcPct val="80000"/>
              </a:lnSpc>
              <a:spcBef>
                <a:spcPts val="0"/>
              </a:spcBef>
              <a:spcAft>
                <a:spcPts val="1080"/>
              </a:spcAft>
              <a:buNone/>
              <a:defRPr sz="1275" b="0" i="0">
                <a:solidFill>
                  <a:srgbClr val="000000"/>
                </a:solidFill>
                <a:latin typeface="+mn-lt"/>
                <a:cs typeface="Helvetica Light"/>
              </a:defRPr>
            </a:lvl4pPr>
            <a:lvl5pPr marL="322673" indent="0" algn="just">
              <a:lnSpc>
                <a:spcPct val="80000"/>
              </a:lnSpc>
              <a:spcBef>
                <a:spcPts val="0"/>
              </a:spcBef>
              <a:spcAft>
                <a:spcPts val="1080"/>
              </a:spcAft>
              <a:buNone/>
              <a:defRPr sz="1275" b="0" i="0">
                <a:solidFill>
                  <a:srgbClr val="000000"/>
                </a:solidFill>
                <a:latin typeface="+mn-lt"/>
                <a:cs typeface="Helvetica Light"/>
              </a:defRPr>
            </a:lvl5pPr>
          </a:lstStyle>
          <a:p>
            <a:pPr lvl="0"/>
            <a:r>
              <a:rPr lang="pt-BR" noProof="0" dirty="0"/>
              <a:t>Click </a:t>
            </a:r>
            <a:r>
              <a:rPr lang="pt-BR" noProof="0" dirty="0" err="1"/>
              <a:t>to</a:t>
            </a:r>
            <a:r>
              <a:rPr lang="pt-BR" noProof="0" dirty="0"/>
              <a:t> </a:t>
            </a:r>
            <a:r>
              <a:rPr lang="pt-BR" noProof="0" dirty="0" err="1"/>
              <a:t>edit</a:t>
            </a:r>
            <a:r>
              <a:rPr lang="pt-BR" noProof="0" dirty="0"/>
              <a:t> Master </a:t>
            </a:r>
            <a:r>
              <a:rPr lang="pt-BR" noProof="0" dirty="0" err="1"/>
              <a:t>text</a:t>
            </a:r>
            <a:r>
              <a:rPr lang="pt-BR" noProof="0" dirty="0"/>
              <a:t> </a:t>
            </a:r>
            <a:r>
              <a:rPr lang="pt-BR" noProof="0" dirty="0" err="1"/>
              <a:t>styles</a:t>
            </a:r>
            <a:endParaRPr lang="pt-BR" noProof="0" dirty="0"/>
          </a:p>
          <a:p>
            <a:pPr lvl="1"/>
            <a:r>
              <a:rPr lang="pt-BR" noProof="0" dirty="0" err="1"/>
              <a:t>Second</a:t>
            </a:r>
            <a:r>
              <a:rPr lang="pt-BR" noProof="0" dirty="0"/>
              <a:t> </a:t>
            </a:r>
            <a:r>
              <a:rPr lang="pt-BR" noProof="0" dirty="0" err="1"/>
              <a:t>level</a:t>
            </a:r>
            <a:endParaRPr lang="pt-BR" noProof="0" dirty="0"/>
          </a:p>
          <a:p>
            <a:pPr lvl="2"/>
            <a:r>
              <a:rPr lang="pt-BR" noProof="0" dirty="0" err="1"/>
              <a:t>Third</a:t>
            </a:r>
            <a:r>
              <a:rPr lang="pt-BR" noProof="0" dirty="0"/>
              <a:t> </a:t>
            </a:r>
            <a:r>
              <a:rPr lang="pt-BR" noProof="0" dirty="0" err="1"/>
              <a:t>level</a:t>
            </a:r>
            <a:endParaRPr lang="pt-BR" noProof="0" dirty="0"/>
          </a:p>
          <a:p>
            <a:pPr lvl="3"/>
            <a:r>
              <a:rPr lang="pt-BR" noProof="0" dirty="0" err="1"/>
              <a:t>Fourth</a:t>
            </a:r>
            <a:r>
              <a:rPr lang="pt-BR" noProof="0" dirty="0"/>
              <a:t> </a:t>
            </a:r>
            <a:r>
              <a:rPr lang="pt-BR" noProof="0" dirty="0" err="1"/>
              <a:t>level</a:t>
            </a:r>
            <a:endParaRPr lang="pt-BR" noProof="0" dirty="0"/>
          </a:p>
          <a:p>
            <a:pPr lvl="4"/>
            <a:r>
              <a:rPr lang="pt-BR" noProof="0" dirty="0" err="1"/>
              <a:t>Fifth</a:t>
            </a:r>
            <a:r>
              <a:rPr lang="pt-BR" noProof="0" dirty="0"/>
              <a:t> </a:t>
            </a:r>
            <a:r>
              <a:rPr lang="pt-BR" noProof="0" dirty="0" err="1"/>
              <a:t>level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1563826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09519" y="506505"/>
            <a:ext cx="11523652" cy="267705"/>
          </a:xfrm>
          <a:prstGeom prst="rect">
            <a:avLst/>
          </a:prstGeom>
        </p:spPr>
        <p:txBody>
          <a:bodyPr vert="horz" wrap="square" lIns="91377" tIns="45690" rIns="91377" bIns="45690">
            <a:spAutoFit/>
          </a:bodyPr>
          <a:lstStyle>
            <a:lvl1pPr algn="just">
              <a:lnSpc>
                <a:spcPct val="80000"/>
              </a:lnSpc>
              <a:defRPr sz="1425" b="0" i="0">
                <a:solidFill>
                  <a:srgbClr val="000000"/>
                </a:solidFill>
                <a:latin typeface="+mn-lt"/>
                <a:cs typeface="Helvetica Light"/>
              </a:defRPr>
            </a:lvl1pPr>
          </a:lstStyle>
          <a:p>
            <a:r>
              <a:rPr lang="pt-BR" noProof="0" dirty="0"/>
              <a:t>Mensagem do slide (máximo 2 linhas)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09519" y="187555"/>
            <a:ext cx="11523652" cy="318946"/>
          </a:xfrm>
          <a:prstGeom prst="rect">
            <a:avLst/>
          </a:prstGeom>
        </p:spPr>
        <p:txBody>
          <a:bodyPr vert="horz" lIns="91377" tIns="45690" rIns="91377" bIns="45690"/>
          <a:lstStyle>
            <a:lvl1pPr marL="0" indent="0" algn="just">
              <a:lnSpc>
                <a:spcPct val="80000"/>
              </a:lnSpc>
              <a:buNone/>
              <a:defRPr sz="1425" b="1" i="0">
                <a:solidFill>
                  <a:srgbClr val="000000"/>
                </a:solidFill>
                <a:latin typeface="+mn-lt"/>
                <a:cs typeface="Helvetica Light"/>
              </a:defRPr>
            </a:lvl1pPr>
            <a:lvl2pPr marL="411202" indent="0">
              <a:buNone/>
              <a:defRPr sz="1275"/>
            </a:lvl2pPr>
            <a:lvl3pPr marL="822401" indent="0">
              <a:buNone/>
              <a:defRPr sz="1050"/>
            </a:lvl3pPr>
            <a:lvl4pPr marL="1233600" indent="0">
              <a:buNone/>
              <a:defRPr sz="975"/>
            </a:lvl4pPr>
            <a:lvl5pPr marL="1644805" indent="0">
              <a:buNone/>
              <a:defRPr sz="975"/>
            </a:lvl5pPr>
          </a:lstStyle>
          <a:p>
            <a:pPr lvl="0"/>
            <a:r>
              <a:rPr lang="pt-BR" noProof="0" dirty="0"/>
              <a:t>Título do slide (máximo 1 linha)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6545" y="1270919"/>
            <a:ext cx="8880000" cy="5307304"/>
          </a:xfrm>
          <a:prstGeom prst="rect">
            <a:avLst/>
          </a:prstGeom>
        </p:spPr>
        <p:txBody>
          <a:bodyPr vert="horz" lIns="91377" tIns="45690" rIns="91377" bIns="45690"/>
          <a:lstStyle>
            <a:lvl1pPr marL="0" indent="0" algn="just">
              <a:lnSpc>
                <a:spcPct val="80000"/>
              </a:lnSpc>
              <a:spcBef>
                <a:spcPts val="0"/>
              </a:spcBef>
              <a:spcAft>
                <a:spcPts val="1080"/>
              </a:spcAft>
              <a:buNone/>
              <a:defRPr sz="1800" b="0" i="0">
                <a:solidFill>
                  <a:srgbClr val="000000"/>
                </a:solidFill>
                <a:latin typeface="+mn-lt"/>
                <a:cs typeface="Helvetica Light"/>
              </a:defRPr>
            </a:lvl1pPr>
            <a:lvl2pPr marL="322673" indent="0" algn="just">
              <a:lnSpc>
                <a:spcPct val="80000"/>
              </a:lnSpc>
              <a:spcBef>
                <a:spcPts val="0"/>
              </a:spcBef>
              <a:spcAft>
                <a:spcPts val="1080"/>
              </a:spcAft>
              <a:buNone/>
              <a:defRPr sz="1650" b="0" i="0">
                <a:solidFill>
                  <a:srgbClr val="000000"/>
                </a:solidFill>
                <a:latin typeface="+mn-lt"/>
                <a:cs typeface="Helvetica Light"/>
              </a:defRPr>
            </a:lvl2pPr>
            <a:lvl3pPr marL="322673" indent="0" algn="just">
              <a:lnSpc>
                <a:spcPct val="80000"/>
              </a:lnSpc>
              <a:spcBef>
                <a:spcPts val="0"/>
              </a:spcBef>
              <a:spcAft>
                <a:spcPts val="1080"/>
              </a:spcAft>
              <a:buNone/>
              <a:defRPr sz="1650" b="0" i="0">
                <a:solidFill>
                  <a:srgbClr val="000000"/>
                </a:solidFill>
                <a:latin typeface="+mn-lt"/>
                <a:cs typeface="Helvetica Light"/>
              </a:defRPr>
            </a:lvl3pPr>
            <a:lvl4pPr marL="322673" indent="0" algn="just">
              <a:lnSpc>
                <a:spcPct val="80000"/>
              </a:lnSpc>
              <a:spcBef>
                <a:spcPts val="0"/>
              </a:spcBef>
              <a:spcAft>
                <a:spcPts val="1080"/>
              </a:spcAft>
              <a:buNone/>
              <a:defRPr sz="1275" b="0" i="0">
                <a:solidFill>
                  <a:srgbClr val="000000"/>
                </a:solidFill>
                <a:latin typeface="+mn-lt"/>
                <a:cs typeface="Helvetica Light"/>
              </a:defRPr>
            </a:lvl4pPr>
            <a:lvl5pPr marL="322673" indent="0" algn="just">
              <a:lnSpc>
                <a:spcPct val="80000"/>
              </a:lnSpc>
              <a:spcBef>
                <a:spcPts val="0"/>
              </a:spcBef>
              <a:spcAft>
                <a:spcPts val="1080"/>
              </a:spcAft>
              <a:buNone/>
              <a:defRPr sz="1275" b="0" i="0">
                <a:solidFill>
                  <a:srgbClr val="000000"/>
                </a:solidFill>
                <a:latin typeface="+mn-lt"/>
                <a:cs typeface="Helvetica Light"/>
              </a:defRPr>
            </a:lvl5pPr>
          </a:lstStyle>
          <a:p>
            <a:pPr lvl="0"/>
            <a:r>
              <a:rPr lang="pt-BR" noProof="0" dirty="0"/>
              <a:t>Click </a:t>
            </a:r>
            <a:r>
              <a:rPr lang="pt-BR" noProof="0" dirty="0" err="1"/>
              <a:t>to</a:t>
            </a:r>
            <a:r>
              <a:rPr lang="pt-BR" noProof="0" dirty="0"/>
              <a:t> </a:t>
            </a:r>
            <a:r>
              <a:rPr lang="pt-BR" noProof="0" dirty="0" err="1"/>
              <a:t>edit</a:t>
            </a:r>
            <a:r>
              <a:rPr lang="pt-BR" noProof="0" dirty="0"/>
              <a:t> Master </a:t>
            </a:r>
            <a:r>
              <a:rPr lang="pt-BR" noProof="0" dirty="0" err="1"/>
              <a:t>text</a:t>
            </a:r>
            <a:r>
              <a:rPr lang="pt-BR" noProof="0" dirty="0"/>
              <a:t> </a:t>
            </a:r>
            <a:r>
              <a:rPr lang="pt-BR" noProof="0" dirty="0" err="1"/>
              <a:t>styles</a:t>
            </a:r>
            <a:endParaRPr lang="pt-BR" noProof="0" dirty="0"/>
          </a:p>
          <a:p>
            <a:pPr lvl="1"/>
            <a:r>
              <a:rPr lang="pt-BR" noProof="0" dirty="0" err="1"/>
              <a:t>Second</a:t>
            </a:r>
            <a:r>
              <a:rPr lang="pt-BR" noProof="0" dirty="0"/>
              <a:t> </a:t>
            </a:r>
            <a:r>
              <a:rPr lang="pt-BR" noProof="0" dirty="0" err="1"/>
              <a:t>level</a:t>
            </a:r>
            <a:endParaRPr lang="pt-BR" noProof="0" dirty="0"/>
          </a:p>
          <a:p>
            <a:pPr lvl="2"/>
            <a:r>
              <a:rPr lang="pt-BR" noProof="0" dirty="0" err="1"/>
              <a:t>Third</a:t>
            </a:r>
            <a:r>
              <a:rPr lang="pt-BR" noProof="0" dirty="0"/>
              <a:t> </a:t>
            </a:r>
            <a:r>
              <a:rPr lang="pt-BR" noProof="0" dirty="0" err="1"/>
              <a:t>level</a:t>
            </a:r>
            <a:endParaRPr lang="pt-BR" noProof="0" dirty="0"/>
          </a:p>
          <a:p>
            <a:pPr lvl="3"/>
            <a:r>
              <a:rPr lang="pt-BR" noProof="0" dirty="0" err="1"/>
              <a:t>Fourth</a:t>
            </a:r>
            <a:r>
              <a:rPr lang="pt-BR" noProof="0" dirty="0"/>
              <a:t> </a:t>
            </a:r>
            <a:r>
              <a:rPr lang="pt-BR" noProof="0" dirty="0" err="1"/>
              <a:t>level</a:t>
            </a:r>
            <a:endParaRPr lang="pt-BR" noProof="0" dirty="0"/>
          </a:p>
          <a:p>
            <a:pPr lvl="4"/>
            <a:r>
              <a:rPr lang="pt-BR" noProof="0" dirty="0" err="1"/>
              <a:t>Fifth</a:t>
            </a:r>
            <a:r>
              <a:rPr lang="pt-BR" noProof="0" dirty="0"/>
              <a:t> </a:t>
            </a:r>
            <a:r>
              <a:rPr lang="pt-BR" noProof="0" dirty="0" err="1"/>
              <a:t>level</a:t>
            </a:r>
            <a:endParaRPr lang="pt-BR" noProof="0" dirty="0"/>
          </a:p>
        </p:txBody>
      </p:sp>
      <p:sp>
        <p:nvSpPr>
          <p:cNvPr id="10" name="Espaço Reservado para Número de Slide 4"/>
          <p:cNvSpPr txBox="1">
            <a:spLocks/>
          </p:cNvSpPr>
          <p:nvPr userDrawn="1"/>
        </p:nvSpPr>
        <p:spPr bwMode="auto">
          <a:xfrm>
            <a:off x="9" y="6642181"/>
            <a:ext cx="583769" cy="216000"/>
          </a:xfrm>
          <a:prstGeom prst="rect">
            <a:avLst/>
          </a:prstGeom>
        </p:spPr>
        <p:txBody>
          <a:bodyPr lIns="68533" tIns="34268" rIns="68533" bIns="34268" anchor="ctr"/>
          <a:lstStyle>
            <a:defPPr>
              <a:defRPr lang="en-US"/>
            </a:defPPr>
            <a:lvl1pPr>
              <a:lnSpc>
                <a:spcPct val="80000"/>
              </a:lnSpc>
              <a:defRPr sz="800">
                <a:solidFill>
                  <a:srgbClr val="000000"/>
                </a:solidFill>
              </a:defRPr>
            </a:lvl1pPr>
          </a:lstStyle>
          <a:p>
            <a:pPr marL="0" marR="0" lvl="0" indent="0" algn="l" defTabSz="411202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EA6D81-2FE3-49E9-83BA-7CCED559C1A0}" type="slidenum">
              <a:rPr kumimoji="0" lang="pt-BR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pPr marL="0" marR="0" lvl="0" indent="0" algn="l" defTabSz="411202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r>
              <a:rPr kumimoji="0" lang="pt-BR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66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pt6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37857" y="0"/>
            <a:ext cx="112541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02709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26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941" r:id="rId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26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</p:sldLayoutIdLst>
  <p:transition spd="slow"/>
  <p:hf hdr="0" ftr="0" dt="0"/>
  <p:txStyles>
    <p:titleStyle>
      <a:lvl1pPr algn="ctr" defTabSz="411202" rtl="0" fontAlgn="base">
        <a:spcBef>
          <a:spcPct val="0"/>
        </a:spcBef>
        <a:spcAft>
          <a:spcPct val="0"/>
        </a:spcAft>
        <a:defRPr sz="39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1202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itchFamily="34" charset="0"/>
        </a:defRPr>
      </a:lvl2pPr>
      <a:lvl3pPr algn="ctr" defTabSz="411202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itchFamily="34" charset="0"/>
        </a:defRPr>
      </a:lvl3pPr>
      <a:lvl4pPr algn="ctr" defTabSz="411202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itchFamily="34" charset="0"/>
        </a:defRPr>
      </a:lvl4pPr>
      <a:lvl5pPr algn="ctr" defTabSz="411202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itchFamily="34" charset="0"/>
        </a:defRPr>
      </a:lvl5pPr>
      <a:lvl6pPr marL="411202" algn="ctr" defTabSz="411202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itchFamily="34" charset="0"/>
        </a:defRPr>
      </a:lvl6pPr>
      <a:lvl7pPr marL="822401" algn="ctr" defTabSz="411202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itchFamily="34" charset="0"/>
        </a:defRPr>
      </a:lvl7pPr>
      <a:lvl8pPr marL="1233600" algn="ctr" defTabSz="411202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itchFamily="34" charset="0"/>
        </a:defRPr>
      </a:lvl8pPr>
      <a:lvl9pPr marL="1644805" algn="ctr" defTabSz="411202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itchFamily="34" charset="0"/>
        </a:defRPr>
      </a:lvl9pPr>
    </p:titleStyle>
    <p:bodyStyle>
      <a:lvl1pPr marL="308397" indent="-308397" algn="l" defTabSz="411202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668199" indent="-257000" algn="l" defTabSz="411202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75" kern="1200">
          <a:solidFill>
            <a:schemeClr val="tx1"/>
          </a:solidFill>
          <a:latin typeface="+mn-lt"/>
          <a:ea typeface="+mn-ea"/>
          <a:cs typeface="+mn-cs"/>
        </a:defRPr>
      </a:lvl2pPr>
      <a:lvl3pPr marL="1028003" indent="-205602" algn="l" defTabSz="411202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199" indent="-205602" algn="l" defTabSz="411202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401" indent="-205602" algn="l" defTabSz="411202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604" indent="-205602" algn="l" defTabSz="41120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2804" indent="-205602" algn="l" defTabSz="41120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005" indent="-205602" algn="l" defTabSz="41120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203" indent="-205602" algn="l" defTabSz="41120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202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11202" algn="l" defTabSz="411202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22401" algn="l" defTabSz="411202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33600" algn="l" defTabSz="411202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44805" algn="l" defTabSz="411202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056007" algn="l" defTabSz="411202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467199" algn="l" defTabSz="411202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878401" algn="l" defTabSz="411202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289601" algn="l" defTabSz="411202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6699"/>
          </a:solidFill>
        </p:spPr>
      </p:pic>
      <p:sp>
        <p:nvSpPr>
          <p:cNvPr id="4" name="TextBox 3"/>
          <p:cNvSpPr txBox="1"/>
          <p:nvPr/>
        </p:nvSpPr>
        <p:spPr>
          <a:xfrm>
            <a:off x="9485" y="259009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spcBef>
                <a:spcPct val="0"/>
              </a:spcBef>
            </a:pPr>
            <a:r>
              <a:rPr lang="pt-BR" sz="3600" b="1" dirty="0">
                <a:solidFill>
                  <a:srgbClr val="E9D3A1"/>
                </a:solidFill>
                <a:latin typeface="Arial"/>
                <a:cs typeface="Arial"/>
              </a:rPr>
              <a:t>Maturidade e Sucesso </a:t>
            </a:r>
          </a:p>
          <a:p>
            <a:pPr algn="ctr" fontAlgn="ctr">
              <a:spcBef>
                <a:spcPct val="0"/>
              </a:spcBef>
            </a:pPr>
            <a:r>
              <a:rPr lang="pt-BR" sz="3600" b="1" dirty="0">
                <a:solidFill>
                  <a:srgbClr val="E9D3A1"/>
                </a:solidFill>
                <a:latin typeface="Arial"/>
                <a:cs typeface="Arial"/>
              </a:rPr>
              <a:t>na Indústria da Construção</a:t>
            </a:r>
          </a:p>
          <a:p>
            <a:pPr algn="ctr" fontAlgn="ctr">
              <a:spcBef>
                <a:spcPct val="0"/>
              </a:spcBef>
            </a:pPr>
            <a:endParaRPr lang="pt-BR" sz="2400" b="1" dirty="0">
              <a:solidFill>
                <a:srgbClr val="E9D3A1"/>
              </a:solidFill>
              <a:latin typeface="Arial"/>
              <a:cs typeface="Arial"/>
            </a:endParaRPr>
          </a:p>
          <a:p>
            <a:pPr algn="ctr" fontAlgn="ctr">
              <a:spcBef>
                <a:spcPct val="0"/>
              </a:spcBef>
            </a:pPr>
            <a:r>
              <a:rPr lang="pt-BR" sz="2400" b="1" dirty="0">
                <a:solidFill>
                  <a:srgbClr val="E9D3A1"/>
                </a:solidFill>
                <a:latin typeface="Arial"/>
                <a:cs typeface="Arial"/>
              </a:rPr>
              <a:t>Qual a relevância de </a:t>
            </a:r>
          </a:p>
          <a:p>
            <a:pPr algn="ctr" fontAlgn="ctr">
              <a:spcBef>
                <a:spcPct val="0"/>
              </a:spcBef>
            </a:pPr>
            <a:r>
              <a:rPr lang="pt-BR" sz="2400" b="1" i="1" dirty="0">
                <a:solidFill>
                  <a:srgbClr val="E9D3A1"/>
                </a:solidFill>
                <a:latin typeface="Arial"/>
                <a:cs typeface="Arial"/>
              </a:rPr>
              <a:t>Sucesso Parcial e Fracasso</a:t>
            </a:r>
          </a:p>
          <a:p>
            <a:pPr algn="ctr" fontAlgn="ctr">
              <a:spcBef>
                <a:spcPct val="0"/>
              </a:spcBef>
            </a:pPr>
            <a:r>
              <a:rPr lang="pt-BR" sz="2400" b="1" dirty="0">
                <a:solidFill>
                  <a:srgbClr val="E9D3A1"/>
                </a:solidFill>
                <a:latin typeface="Arial"/>
                <a:cs typeface="Arial"/>
              </a:rPr>
              <a:t>para os negócios na I.C. ?</a:t>
            </a:r>
          </a:p>
          <a:p>
            <a:pPr algn="ctr" fontAlgn="ctr">
              <a:spcBef>
                <a:spcPct val="0"/>
              </a:spcBef>
            </a:pPr>
            <a:r>
              <a:rPr lang="pt-BR" sz="3600" b="1" dirty="0">
                <a:solidFill>
                  <a:srgbClr val="E9D3A1"/>
                </a:solidFill>
                <a:latin typeface="Arial"/>
                <a:cs typeface="Arial"/>
              </a:rPr>
              <a:t> </a:t>
            </a:r>
            <a:br>
              <a:rPr lang="en-US" sz="3600" b="1" dirty="0">
                <a:solidFill>
                  <a:srgbClr val="E9D3A1"/>
                </a:solidFill>
                <a:latin typeface="Arial"/>
                <a:cs typeface="Arial"/>
              </a:rPr>
            </a:br>
            <a:r>
              <a:rPr lang="en-US" sz="2400" spc="300" dirty="0">
                <a:solidFill>
                  <a:srgbClr val="E9D3A1"/>
                </a:solidFill>
                <a:latin typeface="Arial"/>
                <a:cs typeface="Arial"/>
              </a:rPr>
              <a:t> </a:t>
            </a:r>
            <a:r>
              <a:rPr lang="en-US" spc="300" dirty="0">
                <a:solidFill>
                  <a:srgbClr val="E9D3A1"/>
                </a:solidFill>
                <a:latin typeface="Arial"/>
                <a:cs typeface="Arial"/>
              </a:rPr>
              <a:t>Darci Prado</a:t>
            </a:r>
          </a:p>
          <a:p>
            <a:pPr algn="ctr"/>
            <a:r>
              <a:rPr lang="en-US" spc="300" dirty="0">
                <a:solidFill>
                  <a:srgbClr val="E9D3A1"/>
                </a:solidFill>
                <a:latin typeface="Arial"/>
                <a:cs typeface="Arial"/>
              </a:rPr>
              <a:t>Falconi - Consultores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651512"/>
            <a:ext cx="12192000" cy="1802297"/>
          </a:xfrm>
          <a:prstGeom prst="rect">
            <a:avLst/>
          </a:prstGeom>
          <a:solidFill>
            <a:schemeClr val="bg1">
              <a:lumMod val="65000"/>
              <a:alpha val="4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-5260" y="652916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rgbClr val="E9D3A1"/>
                </a:solidFill>
                <a:latin typeface="Arial"/>
                <a:cs typeface="Arial"/>
              </a:rPr>
              <a:t>Abril 2025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FC34AC2-2136-299B-5F51-B3FC0BC68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733" y="4651512"/>
            <a:ext cx="4634478" cy="180229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FF56497-7034-87C2-B777-A8A14F38B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8666" y="4661672"/>
            <a:ext cx="3297531" cy="179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D7E7F-42E2-91FC-C0F5-5B57697F2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806">
            <a:extLst>
              <a:ext uri="{FF2B5EF4-FFF2-40B4-BE49-F238E27FC236}">
                <a16:creationId xmlns:a16="http://schemas.microsoft.com/office/drawing/2014/main" id="{9DB33995-D933-3050-23BB-13E7C275CEE2}"/>
              </a:ext>
            </a:extLst>
          </p:cNvPr>
          <p:cNvSpPr/>
          <p:nvPr/>
        </p:nvSpPr>
        <p:spPr>
          <a:xfrm rot="10800000" flipH="1" flipV="1">
            <a:off x="0" y="888898"/>
            <a:ext cx="12192000" cy="5863594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9" name="Imagem 38">
            <a:extLst>
              <a:ext uri="{FF2B5EF4-FFF2-40B4-BE49-F238E27FC236}">
                <a16:creationId xmlns:a16="http://schemas.microsoft.com/office/drawing/2014/main" id="{193F23BC-D49F-B8AD-BE2C-9FCC431A95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3"/>
          <a:stretch/>
        </p:blipFill>
        <p:spPr>
          <a:xfrm>
            <a:off x="0" y="2"/>
            <a:ext cx="11351172" cy="1050461"/>
          </a:xfrm>
          <a:prstGeom prst="rect">
            <a:avLst/>
          </a:prstGeom>
        </p:spPr>
      </p:pic>
      <p:sp>
        <p:nvSpPr>
          <p:cNvPr id="150" name="Título 2">
            <a:extLst>
              <a:ext uri="{FF2B5EF4-FFF2-40B4-BE49-F238E27FC236}">
                <a16:creationId xmlns:a16="http://schemas.microsoft.com/office/drawing/2014/main" id="{D875EB4A-849F-DDF8-E9DE-0A12B4D4C72C}"/>
              </a:ext>
            </a:extLst>
          </p:cNvPr>
          <p:cNvSpPr txBox="1">
            <a:spLocks/>
          </p:cNvSpPr>
          <p:nvPr/>
        </p:nvSpPr>
        <p:spPr>
          <a:xfrm>
            <a:off x="224693" y="315538"/>
            <a:ext cx="11126479" cy="504824"/>
          </a:xfrm>
          <a:prstGeom prst="rect">
            <a:avLst/>
          </a:prstGeom>
          <a:effectLst/>
        </p:spPr>
        <p:txBody>
          <a:bodyPr lIns="84400" tIns="42200" rIns="84400" bIns="42200"/>
          <a:lstStyle>
            <a:defPPr>
              <a:defRPr lang="pt-BR"/>
            </a:defPPr>
            <a:lvl1pPr lvl="0" eaLnBrk="0" hangingPunct="0">
              <a:spcBef>
                <a:spcPct val="0"/>
              </a:spcBef>
              <a:defRPr sz="2400" b="1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UM EXEMPLO DE DEFINIÇÃO DE SUCESSO: CBIC &amp; SOMATÓRIO (2022)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97F6350-498A-3FF2-E332-4265C2FF4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098" y="888897"/>
            <a:ext cx="8587053" cy="524626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31D02A2-6BE5-011E-39C1-EFA24F8F21E3}"/>
              </a:ext>
            </a:extLst>
          </p:cNvPr>
          <p:cNvSpPr txBox="1"/>
          <p:nvPr/>
        </p:nvSpPr>
        <p:spPr>
          <a:xfrm>
            <a:off x="1651540" y="6246599"/>
            <a:ext cx="1004393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>
              <a:spcBef>
                <a:spcPct val="50000"/>
              </a:spcBef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Autoria: CBIC / Somatório</a:t>
            </a:r>
          </a:p>
          <a:p>
            <a:pPr marL="85725" lvl="1">
              <a:spcBef>
                <a:spcPct val="50000"/>
              </a:spcBef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Fonte: Somatório</a:t>
            </a:r>
            <a:r>
              <a:rPr lang="pt-BR" sz="1100" b="1" i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, Estudo de Mercado - COIC – CBIC </a:t>
            </a: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– </a:t>
            </a:r>
            <a:r>
              <a:rPr lang="pt-BR" sz="1100" b="1" dirty="0" err="1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Fev</a:t>
            </a: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 2022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2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9174D-FBD5-8808-F3B2-2CE564F1E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806">
            <a:extLst>
              <a:ext uri="{FF2B5EF4-FFF2-40B4-BE49-F238E27FC236}">
                <a16:creationId xmlns:a16="http://schemas.microsoft.com/office/drawing/2014/main" id="{3E4BBD23-C87C-3956-1253-002D075150CC}"/>
              </a:ext>
            </a:extLst>
          </p:cNvPr>
          <p:cNvSpPr/>
          <p:nvPr/>
        </p:nvSpPr>
        <p:spPr>
          <a:xfrm rot="10800000" flipH="1" flipV="1">
            <a:off x="0" y="888898"/>
            <a:ext cx="12192000" cy="5863594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dirty="0">
                <a:solidFill>
                  <a:prstClr val="white"/>
                </a:solidFill>
                <a:latin typeface="Calibri"/>
              </a:rPr>
              <a:t>PARA</a:t>
            </a:r>
          </a:p>
        </p:txBody>
      </p:sp>
      <p:pic>
        <p:nvPicPr>
          <p:cNvPr id="149" name="Imagem 38">
            <a:extLst>
              <a:ext uri="{FF2B5EF4-FFF2-40B4-BE49-F238E27FC236}">
                <a16:creationId xmlns:a16="http://schemas.microsoft.com/office/drawing/2014/main" id="{FD6B2226-56B9-143F-BDBE-0C0EE6A6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3"/>
          <a:stretch/>
        </p:blipFill>
        <p:spPr>
          <a:xfrm>
            <a:off x="0" y="2"/>
            <a:ext cx="10736826" cy="1050461"/>
          </a:xfrm>
          <a:prstGeom prst="rect">
            <a:avLst/>
          </a:prstGeom>
        </p:spPr>
      </p:pic>
      <p:sp>
        <p:nvSpPr>
          <p:cNvPr id="150" name="Título 2">
            <a:extLst>
              <a:ext uri="{FF2B5EF4-FFF2-40B4-BE49-F238E27FC236}">
                <a16:creationId xmlns:a16="http://schemas.microsoft.com/office/drawing/2014/main" id="{132BF4A2-56CB-3945-AE75-CC070BD51D9A}"/>
              </a:ext>
            </a:extLst>
          </p:cNvPr>
          <p:cNvSpPr txBox="1">
            <a:spLocks/>
          </p:cNvSpPr>
          <p:nvPr/>
        </p:nvSpPr>
        <p:spPr>
          <a:xfrm>
            <a:off x="224693" y="315538"/>
            <a:ext cx="10379397" cy="504824"/>
          </a:xfrm>
          <a:prstGeom prst="rect">
            <a:avLst/>
          </a:prstGeom>
          <a:effectLst/>
        </p:spPr>
        <p:txBody>
          <a:bodyPr lIns="84400" tIns="42200" rIns="84400" bIns="42200"/>
          <a:lstStyle>
            <a:defPPr>
              <a:defRPr lang="pt-BR"/>
            </a:defPPr>
            <a:lvl1pPr lvl="0" eaLnBrk="0" hangingPunct="0">
              <a:spcBef>
                <a:spcPct val="0"/>
              </a:spcBef>
              <a:defRPr sz="2400" b="1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DISTRIBUIÇÃO NOS  NÍVEIS DE MATURIDADE PARA  A  I.C.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35EDCC0-E625-1115-0919-745877948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47" y="1198196"/>
            <a:ext cx="11917905" cy="540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82CCC-6950-2162-0956-BC03D44B2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m 38">
            <a:extLst>
              <a:ext uri="{FF2B5EF4-FFF2-40B4-BE49-F238E27FC236}">
                <a16:creationId xmlns:a16="http://schemas.microsoft.com/office/drawing/2014/main" id="{66B401C5-DF23-E0C1-6857-9106FCFA1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3"/>
          <a:stretch/>
        </p:blipFill>
        <p:spPr>
          <a:xfrm>
            <a:off x="0" y="2"/>
            <a:ext cx="10736826" cy="1050461"/>
          </a:xfrm>
          <a:prstGeom prst="rect">
            <a:avLst/>
          </a:prstGeom>
        </p:spPr>
      </p:pic>
      <p:sp>
        <p:nvSpPr>
          <p:cNvPr id="150" name="Título 2">
            <a:extLst>
              <a:ext uri="{FF2B5EF4-FFF2-40B4-BE49-F238E27FC236}">
                <a16:creationId xmlns:a16="http://schemas.microsoft.com/office/drawing/2014/main" id="{DEB17798-D92C-F3FD-D8B6-22FBAEDBA92B}"/>
              </a:ext>
            </a:extLst>
          </p:cNvPr>
          <p:cNvSpPr txBox="1">
            <a:spLocks/>
          </p:cNvSpPr>
          <p:nvPr/>
        </p:nvSpPr>
        <p:spPr>
          <a:xfrm>
            <a:off x="224693" y="315538"/>
            <a:ext cx="11745790" cy="504824"/>
          </a:xfrm>
          <a:prstGeom prst="rect">
            <a:avLst/>
          </a:prstGeom>
          <a:effectLst/>
        </p:spPr>
        <p:txBody>
          <a:bodyPr lIns="84400" tIns="42200" rIns="84400" bIns="42200"/>
          <a:lstStyle>
            <a:defPPr>
              <a:defRPr lang="pt-BR"/>
            </a:defPPr>
            <a:lvl1pPr lvl="0" eaLnBrk="0" hangingPunct="0">
              <a:spcBef>
                <a:spcPct val="0"/>
              </a:spcBef>
              <a:defRPr sz="2400" b="1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SUCESSO VERSUS NÍVEIS DE MATURIDADE: I.C. (2014 e 2021)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7C09F18-5AE6-87F4-20F1-FD9AC3FE6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246409"/>
            <a:ext cx="5861777" cy="27156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178661-A1CE-2C10-7DA3-C43F7EB0D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3540" y="4300060"/>
            <a:ext cx="520609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Tamanhos das amostras: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Nível 1: 6 /  Nível 2:  20   /  Nível 3:  25  /   Nível 4: 11   /   Nível 5: 2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endParaRPr lang="pt-BR" sz="1000" dirty="0">
              <a:solidFill>
                <a:srgbClr val="000000"/>
              </a:solidFill>
              <a:latin typeface="Tahoma" pitchFamily="34" charset="0"/>
            </a:endParaRPr>
          </a:p>
          <a:p>
            <a:pPr marL="261938" indent="-261938" algn="ctr">
              <a:lnSpc>
                <a:spcPct val="110000"/>
              </a:lnSpc>
              <a:spcBef>
                <a:spcPct val="20000"/>
              </a:spcBef>
            </a:pPr>
            <a:endParaRPr lang="pt-BR" sz="1000" dirty="0">
              <a:latin typeface="Tahoma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96225C-5F16-97B3-A880-9F242E3B6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62" y="1246407"/>
            <a:ext cx="5872515" cy="271564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5EBD9B1-3F3E-8EFE-8DB4-3043A6EE1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89" y="4338725"/>
            <a:ext cx="520609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Tamanhos das amostras: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Nível 1: 11  /  Nível 2:  13   /  Nível 3:  18   /   Nível 4: 17   /   Nível 5: 2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endParaRPr lang="pt-BR" sz="1000" dirty="0">
              <a:solidFill>
                <a:srgbClr val="000000"/>
              </a:solidFill>
              <a:latin typeface="Tahoma" pitchFamily="34" charset="0"/>
            </a:endParaRPr>
          </a:p>
          <a:p>
            <a:pPr marL="261938" indent="-261938" algn="ctr">
              <a:lnSpc>
                <a:spcPct val="110000"/>
              </a:lnSpc>
              <a:spcBef>
                <a:spcPct val="20000"/>
              </a:spcBef>
            </a:pPr>
            <a:endParaRPr lang="pt-BR" sz="10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FF0E503-657E-0FFA-201F-20D5921DA504}"/>
              </a:ext>
            </a:extLst>
          </p:cNvPr>
          <p:cNvSpPr txBox="1"/>
          <p:nvPr/>
        </p:nvSpPr>
        <p:spPr>
          <a:xfrm>
            <a:off x="3945355" y="4987487"/>
            <a:ext cx="48518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>
              <a:spcBef>
                <a:spcPct val="50000"/>
              </a:spcBef>
            </a:pPr>
            <a:r>
              <a:rPr lang="pt-BR" b="1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CAUSAS DAS DIFERENÇAS:</a:t>
            </a:r>
          </a:p>
          <a:p>
            <a:pPr marL="371475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Momentos diferentes (2014 e 2021)</a:t>
            </a:r>
          </a:p>
          <a:p>
            <a:pPr marL="371475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Tamanho das amostras</a:t>
            </a:r>
          </a:p>
          <a:p>
            <a:pPr marL="371475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Heterogeneidade (subcategorias)</a:t>
            </a:r>
          </a:p>
        </p:txBody>
      </p:sp>
    </p:spTree>
    <p:extLst>
      <p:ext uri="{BB962C8B-B14F-4D97-AF65-F5344CB8AC3E}">
        <p14:creationId xmlns:p14="http://schemas.microsoft.com/office/powerpoint/2010/main" val="113421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188D0-999D-26E0-7AD5-5F81C76DE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m 38">
            <a:extLst>
              <a:ext uri="{FF2B5EF4-FFF2-40B4-BE49-F238E27FC236}">
                <a16:creationId xmlns:a16="http://schemas.microsoft.com/office/drawing/2014/main" id="{4C160171-90AF-5C5D-E25F-546BE4F170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3"/>
          <a:stretch/>
        </p:blipFill>
        <p:spPr>
          <a:xfrm>
            <a:off x="0" y="2"/>
            <a:ext cx="10736826" cy="1050461"/>
          </a:xfrm>
          <a:prstGeom prst="rect">
            <a:avLst/>
          </a:prstGeom>
        </p:spPr>
      </p:pic>
      <p:sp>
        <p:nvSpPr>
          <p:cNvPr id="150" name="Título 2">
            <a:extLst>
              <a:ext uri="{FF2B5EF4-FFF2-40B4-BE49-F238E27FC236}">
                <a16:creationId xmlns:a16="http://schemas.microsoft.com/office/drawing/2014/main" id="{EB4F4ADE-4AB8-83CA-D007-AF7857BFD53B}"/>
              </a:ext>
            </a:extLst>
          </p:cNvPr>
          <p:cNvSpPr txBox="1">
            <a:spLocks/>
          </p:cNvSpPr>
          <p:nvPr/>
        </p:nvSpPr>
        <p:spPr>
          <a:xfrm>
            <a:off x="224693" y="315538"/>
            <a:ext cx="11745790" cy="504824"/>
          </a:xfrm>
          <a:prstGeom prst="rect">
            <a:avLst/>
          </a:prstGeom>
          <a:effectLst/>
        </p:spPr>
        <p:txBody>
          <a:bodyPr lIns="84400" tIns="42200" rIns="84400" bIns="42200"/>
          <a:lstStyle>
            <a:defPPr>
              <a:defRPr lang="pt-BR"/>
            </a:defPPr>
            <a:lvl1pPr lvl="0" eaLnBrk="0" hangingPunct="0">
              <a:spcBef>
                <a:spcPct val="0"/>
              </a:spcBef>
              <a:defRPr sz="2400" b="1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ATRASO VERSUS NÍVEIS DE MATURIDADE: I.C. (2014 e 2021)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060790-9030-0586-4B9A-E802704E6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396" y="4946468"/>
            <a:ext cx="520609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Tamanhos das amostras: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Nível 1: 6 /  Nível 2:  20   /  Nível 3:  25  /   Nível 4: 11   /   Nível 5: 2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endParaRPr lang="pt-BR" sz="1000" dirty="0">
              <a:solidFill>
                <a:srgbClr val="000000"/>
              </a:solidFill>
              <a:latin typeface="Tahoma" pitchFamily="34" charset="0"/>
            </a:endParaRPr>
          </a:p>
          <a:p>
            <a:pPr marL="261938" indent="-261938" algn="ctr">
              <a:lnSpc>
                <a:spcPct val="110000"/>
              </a:lnSpc>
              <a:spcBef>
                <a:spcPct val="20000"/>
              </a:spcBef>
            </a:pPr>
            <a:endParaRPr lang="pt-BR" sz="1000" dirty="0">
              <a:latin typeface="Tahoma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37E5C00-FDFC-DE26-A50A-8B75F5E33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034" y="1867200"/>
            <a:ext cx="5690449" cy="307926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A20C79E-DC8A-77F5-BEC8-0CA8A5268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898" y="1867201"/>
            <a:ext cx="5749884" cy="3109403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4E37F6D-6B24-315F-18BF-AE0C23C02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89" y="4969373"/>
            <a:ext cx="520609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Tamanhos das amostras: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Nível 1: 11  /  Nível 2:  13   /  Nível 3:  18   /   Nível 4: 17   /   Nível 5: 2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endParaRPr lang="pt-BR" sz="1000" dirty="0">
              <a:solidFill>
                <a:srgbClr val="000000"/>
              </a:solidFill>
              <a:latin typeface="Tahoma" pitchFamily="34" charset="0"/>
            </a:endParaRPr>
          </a:p>
          <a:p>
            <a:pPr marL="261938" indent="-261938" algn="ctr">
              <a:lnSpc>
                <a:spcPct val="110000"/>
              </a:lnSpc>
              <a:spcBef>
                <a:spcPct val="20000"/>
              </a:spcBef>
            </a:pPr>
            <a:endParaRPr lang="pt-BR" sz="10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4572E-39B0-B39D-8DB9-5EF6C783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m 38">
            <a:extLst>
              <a:ext uri="{FF2B5EF4-FFF2-40B4-BE49-F238E27FC236}">
                <a16:creationId xmlns:a16="http://schemas.microsoft.com/office/drawing/2014/main" id="{8B93F112-CB5A-FC1E-94CD-70F1C4B59B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3"/>
          <a:stretch/>
        </p:blipFill>
        <p:spPr>
          <a:xfrm>
            <a:off x="0" y="2"/>
            <a:ext cx="11745790" cy="1050461"/>
          </a:xfrm>
          <a:prstGeom prst="rect">
            <a:avLst/>
          </a:prstGeom>
        </p:spPr>
      </p:pic>
      <p:sp>
        <p:nvSpPr>
          <p:cNvPr id="150" name="Título 2">
            <a:extLst>
              <a:ext uri="{FF2B5EF4-FFF2-40B4-BE49-F238E27FC236}">
                <a16:creationId xmlns:a16="http://schemas.microsoft.com/office/drawing/2014/main" id="{CB382022-F52C-33D3-BF02-CD28E09C89F0}"/>
              </a:ext>
            </a:extLst>
          </p:cNvPr>
          <p:cNvSpPr txBox="1">
            <a:spLocks/>
          </p:cNvSpPr>
          <p:nvPr/>
        </p:nvSpPr>
        <p:spPr>
          <a:xfrm>
            <a:off x="224693" y="315538"/>
            <a:ext cx="11745790" cy="504824"/>
          </a:xfrm>
          <a:prstGeom prst="rect">
            <a:avLst/>
          </a:prstGeom>
          <a:effectLst/>
        </p:spPr>
        <p:txBody>
          <a:bodyPr lIns="84400" tIns="42200" rIns="84400" bIns="42200"/>
          <a:lstStyle>
            <a:defPPr>
              <a:defRPr lang="pt-BR"/>
            </a:defPPr>
            <a:lvl1pPr lvl="0" eaLnBrk="0" hangingPunct="0">
              <a:spcBef>
                <a:spcPct val="0"/>
              </a:spcBef>
              <a:defRPr sz="2400" b="1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ESTOURO DE CUSTOS VERSUS NÍVEIS DE MATURIDADE: I.C. (2014 e 2021)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34A6E4-DAF8-6F71-0DC0-E81C473EA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9697" y="4732883"/>
            <a:ext cx="520609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Tamanhos das amostras: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Nível 1: 6 /  Nível 2:  20   /  Nível 3:  25  /   Nível 4: 11   /   Nível 5: 2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endParaRPr lang="pt-BR" sz="1000" dirty="0">
              <a:solidFill>
                <a:srgbClr val="000000"/>
              </a:solidFill>
              <a:latin typeface="Tahoma" pitchFamily="34" charset="0"/>
            </a:endParaRPr>
          </a:p>
          <a:p>
            <a:pPr marL="261938" indent="-261938" algn="ctr">
              <a:lnSpc>
                <a:spcPct val="110000"/>
              </a:lnSpc>
              <a:spcBef>
                <a:spcPct val="20000"/>
              </a:spcBef>
            </a:pPr>
            <a:endParaRPr lang="pt-BR" sz="1000" dirty="0">
              <a:latin typeface="Tahoma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D06C07A-613A-DA70-979A-4BF6A1C48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37698"/>
            <a:ext cx="5517932" cy="2984281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A00C482-429A-9217-5132-A206FB4B3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89" y="4732883"/>
            <a:ext cx="520609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Tamanhos das amostras: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Nível 1: 11  /  Nível 2:  13   /  Nível 3:  18   /   Nível 4: 17   /   Nível 5: 2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endParaRPr lang="pt-BR" sz="1000" dirty="0">
              <a:solidFill>
                <a:srgbClr val="000000"/>
              </a:solidFill>
              <a:latin typeface="Tahoma" pitchFamily="34" charset="0"/>
            </a:endParaRPr>
          </a:p>
          <a:p>
            <a:pPr marL="261938" indent="-261938" algn="ctr">
              <a:lnSpc>
                <a:spcPct val="110000"/>
              </a:lnSpc>
              <a:spcBef>
                <a:spcPct val="20000"/>
              </a:spcBef>
            </a:pPr>
            <a:endParaRPr lang="pt-BR" sz="10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555207-F311-0F0A-F846-93650E109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693" y="1365999"/>
            <a:ext cx="5520174" cy="298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DEEE4-148A-3F26-B240-B7D78E7F4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m 38">
            <a:extLst>
              <a:ext uri="{FF2B5EF4-FFF2-40B4-BE49-F238E27FC236}">
                <a16:creationId xmlns:a16="http://schemas.microsoft.com/office/drawing/2014/main" id="{C851A839-A80B-FE14-35FC-BB8F644E7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3"/>
          <a:stretch/>
        </p:blipFill>
        <p:spPr>
          <a:xfrm>
            <a:off x="-1" y="2"/>
            <a:ext cx="11967308" cy="1050461"/>
          </a:xfrm>
          <a:prstGeom prst="rect">
            <a:avLst/>
          </a:prstGeom>
        </p:spPr>
      </p:pic>
      <p:sp>
        <p:nvSpPr>
          <p:cNvPr id="150" name="Título 2">
            <a:extLst>
              <a:ext uri="{FF2B5EF4-FFF2-40B4-BE49-F238E27FC236}">
                <a16:creationId xmlns:a16="http://schemas.microsoft.com/office/drawing/2014/main" id="{4C24E359-8C92-BF52-CDAB-641D2E22978B}"/>
              </a:ext>
            </a:extLst>
          </p:cNvPr>
          <p:cNvSpPr txBox="1">
            <a:spLocks/>
          </p:cNvSpPr>
          <p:nvPr/>
        </p:nvSpPr>
        <p:spPr>
          <a:xfrm>
            <a:off x="224693" y="315538"/>
            <a:ext cx="11745790" cy="504824"/>
          </a:xfrm>
          <a:prstGeom prst="rect">
            <a:avLst/>
          </a:prstGeom>
          <a:effectLst/>
        </p:spPr>
        <p:txBody>
          <a:bodyPr lIns="84400" tIns="42200" rIns="84400" bIns="42200"/>
          <a:lstStyle>
            <a:defPPr>
              <a:defRPr lang="pt-BR"/>
            </a:defPPr>
            <a:lvl1pPr lvl="0" eaLnBrk="0" hangingPunct="0">
              <a:spcBef>
                <a:spcPct val="0"/>
              </a:spcBef>
              <a:defRPr sz="2400" b="1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EXECUÇÃO DO ESCOPO  DE CUSTOS VERSUS NÍVEIS DE MATURIDADE: I.C.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CCE7DC-246B-A2B3-FD9F-9CBF83FC9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431" y="4407130"/>
            <a:ext cx="520609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Tamanhos das amostras: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Nível 1: 6 /  Nível 2:  20   /  Nível 3:  25  /   Nível 4: 11   /   Nível 5: 2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endParaRPr lang="pt-BR" sz="1000" dirty="0">
              <a:solidFill>
                <a:srgbClr val="000000"/>
              </a:solidFill>
              <a:latin typeface="Tahoma" pitchFamily="34" charset="0"/>
            </a:endParaRPr>
          </a:p>
          <a:p>
            <a:pPr marL="261938" indent="-261938" algn="ctr">
              <a:lnSpc>
                <a:spcPct val="110000"/>
              </a:lnSpc>
              <a:spcBef>
                <a:spcPct val="20000"/>
              </a:spcBef>
            </a:pPr>
            <a:endParaRPr lang="pt-BR" sz="1000" dirty="0">
              <a:latin typeface="Tahoma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DBD56C7-9D26-CCA6-58F6-2D4AA2722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65999"/>
            <a:ext cx="5033916" cy="272559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15127FE-6FA0-B618-15B5-579DCD261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78" y="1337699"/>
            <a:ext cx="5520117" cy="298428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9CA4FDA-9D26-3E65-1091-D4A741733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89" y="4370271"/>
            <a:ext cx="520609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Tamanhos das amostras: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Nível 1: 11  /  Nível 2:  13   /  Nível 3:  18   /   Nível 4: 17   /   Nível 5: 2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endParaRPr lang="pt-BR" sz="1000" dirty="0">
              <a:solidFill>
                <a:srgbClr val="000000"/>
              </a:solidFill>
              <a:latin typeface="Tahoma" pitchFamily="34" charset="0"/>
            </a:endParaRPr>
          </a:p>
          <a:p>
            <a:pPr marL="261938" indent="-261938" algn="ctr">
              <a:lnSpc>
                <a:spcPct val="110000"/>
              </a:lnSpc>
              <a:spcBef>
                <a:spcPct val="20000"/>
              </a:spcBef>
            </a:pPr>
            <a:endParaRPr lang="pt-BR" sz="10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7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10D42-8831-60E5-A138-40D35F13B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2B630-2724-F7D7-B68E-724C6432D6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6F96AE-1CFA-FAF2-BB20-41EF4B4CE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B83474-F331-F7A3-2E5C-33D05C749016}"/>
              </a:ext>
            </a:extLst>
          </p:cNvPr>
          <p:cNvSpPr txBox="1"/>
          <p:nvPr/>
        </p:nvSpPr>
        <p:spPr>
          <a:xfrm>
            <a:off x="0" y="1272570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spcBef>
                <a:spcPct val="0"/>
              </a:spcBef>
            </a:pPr>
            <a:r>
              <a:rPr lang="pt-BR" sz="4800" b="1" dirty="0">
                <a:solidFill>
                  <a:srgbClr val="E9D3A1"/>
                </a:solidFill>
                <a:latin typeface="Arial"/>
                <a:cs typeface="Arial"/>
              </a:rPr>
              <a:t>Uma visão no tempo para</a:t>
            </a:r>
          </a:p>
          <a:p>
            <a:pPr algn="ctr" fontAlgn="ctr">
              <a:spcBef>
                <a:spcPct val="0"/>
              </a:spcBef>
            </a:pPr>
            <a:r>
              <a:rPr lang="pt-BR" sz="4800" b="1" dirty="0">
                <a:solidFill>
                  <a:srgbClr val="E9D3A1"/>
                </a:solidFill>
                <a:latin typeface="Arial"/>
                <a:cs typeface="Arial"/>
              </a:rPr>
              <a:t>Maturidade e Sucesso</a:t>
            </a:r>
          </a:p>
          <a:p>
            <a:pPr algn="ctr" fontAlgn="ctr">
              <a:spcBef>
                <a:spcPct val="0"/>
              </a:spcBef>
            </a:pPr>
            <a:endParaRPr lang="pt-BR" sz="4800" b="1" dirty="0">
              <a:solidFill>
                <a:srgbClr val="E9D3A1"/>
              </a:solidFill>
              <a:latin typeface="Arial"/>
              <a:cs typeface="Arial"/>
            </a:endParaRPr>
          </a:p>
          <a:p>
            <a:pPr algn="ctr" fontAlgn="ctr">
              <a:spcBef>
                <a:spcPct val="0"/>
              </a:spcBef>
            </a:pPr>
            <a:r>
              <a:rPr lang="pt-BR" sz="4800" b="1" dirty="0">
                <a:solidFill>
                  <a:srgbClr val="E9D3A1"/>
                </a:solidFill>
                <a:latin typeface="Arial"/>
                <a:cs typeface="Arial"/>
              </a:rPr>
              <a:t>2005 até 2024</a:t>
            </a:r>
          </a:p>
        </p:txBody>
      </p:sp>
    </p:spTree>
    <p:extLst>
      <p:ext uri="{BB962C8B-B14F-4D97-AF65-F5344CB8AC3E}">
        <p14:creationId xmlns:p14="http://schemas.microsoft.com/office/powerpoint/2010/main" val="29845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6000D-FF9E-6CC2-AF9B-E9B1C7D51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806">
            <a:extLst>
              <a:ext uri="{FF2B5EF4-FFF2-40B4-BE49-F238E27FC236}">
                <a16:creationId xmlns:a16="http://schemas.microsoft.com/office/drawing/2014/main" id="{6CF037C1-B83A-BA7D-E384-7C20C3C648BC}"/>
              </a:ext>
            </a:extLst>
          </p:cNvPr>
          <p:cNvSpPr/>
          <p:nvPr/>
        </p:nvSpPr>
        <p:spPr>
          <a:xfrm rot="10800000" flipH="1" flipV="1">
            <a:off x="0" y="888898"/>
            <a:ext cx="12192000" cy="5863594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9" name="Imagem 38">
            <a:extLst>
              <a:ext uri="{FF2B5EF4-FFF2-40B4-BE49-F238E27FC236}">
                <a16:creationId xmlns:a16="http://schemas.microsoft.com/office/drawing/2014/main" id="{B3750939-D8C3-976B-C0B5-3784FB5D6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3"/>
          <a:stretch/>
        </p:blipFill>
        <p:spPr>
          <a:xfrm>
            <a:off x="0" y="2"/>
            <a:ext cx="10736826" cy="1050461"/>
          </a:xfrm>
          <a:prstGeom prst="rect">
            <a:avLst/>
          </a:prstGeom>
        </p:spPr>
      </p:pic>
      <p:sp>
        <p:nvSpPr>
          <p:cNvPr id="150" name="Título 2">
            <a:extLst>
              <a:ext uri="{FF2B5EF4-FFF2-40B4-BE49-F238E27FC236}">
                <a16:creationId xmlns:a16="http://schemas.microsoft.com/office/drawing/2014/main" id="{8D8C1385-864F-5D67-F0CA-805485F7E8AD}"/>
              </a:ext>
            </a:extLst>
          </p:cNvPr>
          <p:cNvSpPr txBox="1">
            <a:spLocks/>
          </p:cNvSpPr>
          <p:nvPr/>
        </p:nvSpPr>
        <p:spPr>
          <a:xfrm>
            <a:off x="224693" y="315538"/>
            <a:ext cx="10246662" cy="504824"/>
          </a:xfrm>
          <a:prstGeom prst="rect">
            <a:avLst/>
          </a:prstGeom>
          <a:effectLst/>
        </p:spPr>
        <p:txBody>
          <a:bodyPr lIns="84400" tIns="42200" rIns="84400" bIns="42200"/>
          <a:lstStyle>
            <a:defPPr>
              <a:defRPr lang="pt-BR"/>
            </a:defPPr>
            <a:lvl1pPr lvl="0" eaLnBrk="0" hangingPunct="0">
              <a:spcBef>
                <a:spcPct val="0"/>
              </a:spcBef>
              <a:defRPr sz="2400" b="1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MATURIDADE NA I.C.  (2005 até 2024)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974B7F0-2028-8DD4-B1EA-A281D3A3BF86}"/>
              </a:ext>
            </a:extLst>
          </p:cNvPr>
          <p:cNvSpPr txBox="1"/>
          <p:nvPr/>
        </p:nvSpPr>
        <p:spPr>
          <a:xfrm>
            <a:off x="224693" y="6056208"/>
            <a:ext cx="1182016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>
              <a:lnSpc>
                <a:spcPct val="150000"/>
              </a:lnSpc>
              <a:spcBef>
                <a:spcPct val="50000"/>
              </a:spcBef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DIFICULDADE: CONSEGUIR PARTICIPAÇÃO DAS EMPRESAS PARA RESPONDER AO QUESTIONÁRIO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D353A9C-845A-83B8-8A5F-6E711E08D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94" y="1141627"/>
            <a:ext cx="11032811" cy="483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C1E2B-468D-FE25-1B71-F04AD8264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806">
            <a:extLst>
              <a:ext uri="{FF2B5EF4-FFF2-40B4-BE49-F238E27FC236}">
                <a16:creationId xmlns:a16="http://schemas.microsoft.com/office/drawing/2014/main" id="{8C1FAD3D-2061-7A47-FE47-0732BD478FC1}"/>
              </a:ext>
            </a:extLst>
          </p:cNvPr>
          <p:cNvSpPr/>
          <p:nvPr/>
        </p:nvSpPr>
        <p:spPr>
          <a:xfrm rot="10800000" flipH="1" flipV="1">
            <a:off x="0" y="888898"/>
            <a:ext cx="12192000" cy="5863594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9" name="Imagem 38">
            <a:extLst>
              <a:ext uri="{FF2B5EF4-FFF2-40B4-BE49-F238E27FC236}">
                <a16:creationId xmlns:a16="http://schemas.microsoft.com/office/drawing/2014/main" id="{DE496CB0-DECD-4980-96BC-E2F58C87D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3"/>
          <a:stretch/>
        </p:blipFill>
        <p:spPr>
          <a:xfrm>
            <a:off x="0" y="2"/>
            <a:ext cx="10736826" cy="1050461"/>
          </a:xfrm>
          <a:prstGeom prst="rect">
            <a:avLst/>
          </a:prstGeom>
        </p:spPr>
      </p:pic>
      <p:sp>
        <p:nvSpPr>
          <p:cNvPr id="150" name="Título 2">
            <a:extLst>
              <a:ext uri="{FF2B5EF4-FFF2-40B4-BE49-F238E27FC236}">
                <a16:creationId xmlns:a16="http://schemas.microsoft.com/office/drawing/2014/main" id="{2B5F1FB5-C864-5455-9C76-B8AD353BFD3B}"/>
              </a:ext>
            </a:extLst>
          </p:cNvPr>
          <p:cNvSpPr txBox="1">
            <a:spLocks/>
          </p:cNvSpPr>
          <p:nvPr/>
        </p:nvSpPr>
        <p:spPr>
          <a:xfrm>
            <a:off x="224693" y="315538"/>
            <a:ext cx="10246662" cy="504824"/>
          </a:xfrm>
          <a:prstGeom prst="rect">
            <a:avLst/>
          </a:prstGeom>
          <a:effectLst/>
        </p:spPr>
        <p:txBody>
          <a:bodyPr lIns="84400" tIns="42200" rIns="84400" bIns="42200"/>
          <a:lstStyle>
            <a:defPPr>
              <a:defRPr lang="pt-BR"/>
            </a:defPPr>
            <a:lvl1pPr lvl="0" eaLnBrk="0" hangingPunct="0">
              <a:spcBef>
                <a:spcPct val="0"/>
              </a:spcBef>
              <a:defRPr sz="2400" b="1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SUCESSO NA INDÚSTRIA DE CONSTRUÇÃO – 2010 ATÉ 2024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AB9732B-A1BA-0E47-B60C-7D7EDC8CA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31" y="1365999"/>
            <a:ext cx="10925503" cy="44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E25C-897E-105C-59AE-48AF6ACF7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C658D4-E000-C17C-4E12-B6EE3EFEE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B39C37-B07F-536D-6AE0-8061E2FA6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01139-BD40-E70B-167E-FD1E33039E62}"/>
              </a:ext>
            </a:extLst>
          </p:cNvPr>
          <p:cNvSpPr txBox="1"/>
          <p:nvPr/>
        </p:nvSpPr>
        <p:spPr>
          <a:xfrm>
            <a:off x="-117987" y="933357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spcBef>
                <a:spcPct val="0"/>
              </a:spcBef>
            </a:pPr>
            <a:r>
              <a:rPr lang="pt-BR" sz="4800" b="1" dirty="0">
                <a:solidFill>
                  <a:srgbClr val="E9D3A1"/>
                </a:solidFill>
                <a:latin typeface="Arial"/>
                <a:cs typeface="Arial"/>
              </a:rPr>
              <a:t>Qual a relevância de</a:t>
            </a:r>
          </a:p>
          <a:p>
            <a:pPr algn="ctr" fontAlgn="ctr">
              <a:spcBef>
                <a:spcPct val="0"/>
              </a:spcBef>
            </a:pPr>
            <a:endParaRPr lang="pt-BR" sz="4800" b="1" dirty="0">
              <a:solidFill>
                <a:srgbClr val="E9D3A1"/>
              </a:solidFill>
              <a:latin typeface="Arial"/>
              <a:cs typeface="Arial"/>
            </a:endParaRPr>
          </a:p>
          <a:p>
            <a:pPr algn="ctr" fontAlgn="ctr">
              <a:spcBef>
                <a:spcPct val="0"/>
              </a:spcBef>
            </a:pPr>
            <a:r>
              <a:rPr lang="pt-BR" sz="4800" b="1" i="1" dirty="0">
                <a:solidFill>
                  <a:srgbClr val="E9D3A1"/>
                </a:solidFill>
                <a:latin typeface="Arial"/>
                <a:cs typeface="Arial"/>
              </a:rPr>
              <a:t>Sucesso Parcial</a:t>
            </a:r>
          </a:p>
          <a:p>
            <a:pPr algn="ctr" fontAlgn="ctr">
              <a:spcBef>
                <a:spcPct val="0"/>
              </a:spcBef>
            </a:pPr>
            <a:r>
              <a:rPr lang="pt-BR" sz="4800" b="1" i="1" dirty="0">
                <a:solidFill>
                  <a:srgbClr val="E9D3A1"/>
                </a:solidFill>
                <a:latin typeface="Arial"/>
                <a:cs typeface="Arial"/>
              </a:rPr>
              <a:t>Fracasso</a:t>
            </a:r>
          </a:p>
          <a:p>
            <a:pPr algn="ctr" fontAlgn="ctr">
              <a:spcBef>
                <a:spcPct val="0"/>
              </a:spcBef>
            </a:pPr>
            <a:endParaRPr lang="pt-BR" sz="4800" b="1" i="1" dirty="0">
              <a:solidFill>
                <a:srgbClr val="E9D3A1"/>
              </a:solidFill>
              <a:latin typeface="Arial"/>
              <a:cs typeface="Arial"/>
            </a:endParaRPr>
          </a:p>
          <a:p>
            <a:pPr algn="ctr" fontAlgn="ctr">
              <a:spcBef>
                <a:spcPct val="0"/>
              </a:spcBef>
            </a:pPr>
            <a:r>
              <a:rPr lang="pt-BR" sz="4800" b="1" dirty="0">
                <a:solidFill>
                  <a:srgbClr val="E9D3A1"/>
                </a:solidFill>
                <a:latin typeface="Arial"/>
                <a:cs typeface="Arial"/>
              </a:rPr>
              <a:t>para os negócios na I.C. ?????</a:t>
            </a:r>
          </a:p>
        </p:txBody>
      </p:sp>
    </p:spTree>
    <p:extLst>
      <p:ext uri="{BB962C8B-B14F-4D97-AF65-F5344CB8AC3E}">
        <p14:creationId xmlns:p14="http://schemas.microsoft.com/office/powerpoint/2010/main" val="19755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70C80-0F2A-A368-A2B1-CF58A04F0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806">
            <a:extLst>
              <a:ext uri="{FF2B5EF4-FFF2-40B4-BE49-F238E27FC236}">
                <a16:creationId xmlns:a16="http://schemas.microsoft.com/office/drawing/2014/main" id="{34B8F00B-0CF2-4BE9-0C9A-15A8029693FA}"/>
              </a:ext>
            </a:extLst>
          </p:cNvPr>
          <p:cNvSpPr/>
          <p:nvPr/>
        </p:nvSpPr>
        <p:spPr>
          <a:xfrm rot="10800000" flipH="1" flipV="1">
            <a:off x="0" y="888898"/>
            <a:ext cx="12192000" cy="5863594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9" name="Imagem 38">
            <a:extLst>
              <a:ext uri="{FF2B5EF4-FFF2-40B4-BE49-F238E27FC236}">
                <a16:creationId xmlns:a16="http://schemas.microsoft.com/office/drawing/2014/main" id="{6A116EB7-387B-2713-B8B4-1D681B3C7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3"/>
          <a:stretch/>
        </p:blipFill>
        <p:spPr>
          <a:xfrm>
            <a:off x="0" y="2"/>
            <a:ext cx="10736826" cy="1050461"/>
          </a:xfrm>
          <a:prstGeom prst="rect">
            <a:avLst/>
          </a:prstGeom>
        </p:spPr>
      </p:pic>
      <p:sp>
        <p:nvSpPr>
          <p:cNvPr id="150" name="Título 2">
            <a:extLst>
              <a:ext uri="{FF2B5EF4-FFF2-40B4-BE49-F238E27FC236}">
                <a16:creationId xmlns:a16="http://schemas.microsoft.com/office/drawing/2014/main" id="{3133D501-F668-4295-6472-25C1FD132E65}"/>
              </a:ext>
            </a:extLst>
          </p:cNvPr>
          <p:cNvSpPr txBox="1">
            <a:spLocks/>
          </p:cNvSpPr>
          <p:nvPr/>
        </p:nvSpPr>
        <p:spPr>
          <a:xfrm>
            <a:off x="224693" y="315538"/>
            <a:ext cx="10349901" cy="504824"/>
          </a:xfrm>
          <a:prstGeom prst="rect">
            <a:avLst/>
          </a:prstGeom>
          <a:effectLst/>
        </p:spPr>
        <p:txBody>
          <a:bodyPr lIns="84400" tIns="42200" rIns="84400" bIns="42200"/>
          <a:lstStyle>
            <a:defPPr>
              <a:defRPr lang="pt-BR"/>
            </a:defPPr>
            <a:lvl1pPr lvl="0" eaLnBrk="0" hangingPunct="0">
              <a:spcBef>
                <a:spcPct val="0"/>
              </a:spcBef>
              <a:defRPr sz="2400" b="1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AGENDA	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B91FFE-89A4-1280-47FE-9FB06D5536CD}"/>
              </a:ext>
            </a:extLst>
          </p:cNvPr>
          <p:cNvSpPr txBox="1"/>
          <p:nvPr/>
        </p:nvSpPr>
        <p:spPr>
          <a:xfrm>
            <a:off x="224693" y="1118998"/>
            <a:ext cx="11094948" cy="519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lvl="1" indent="-342900">
              <a:lnSpc>
                <a:spcPct val="2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pt-BR" sz="20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INTRODUÇÃO</a:t>
            </a:r>
          </a:p>
          <a:p>
            <a:pPr marL="428625" lvl="1" indent="-342900">
              <a:lnSpc>
                <a:spcPct val="2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pt-BR" sz="20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ALGUNS RESULTADOS DE PESQUISAS REALIZADAS</a:t>
            </a:r>
          </a:p>
          <a:p>
            <a:pPr marL="428625" lvl="1" indent="-342900">
              <a:lnSpc>
                <a:spcPct val="2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pt-BR" sz="20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UMA VISÃO NO TEMPO PARA SUCESSO E MATURIDADE (2005 até 2024)</a:t>
            </a:r>
          </a:p>
          <a:p>
            <a:pPr marL="428625" lvl="1" indent="-342900">
              <a:lnSpc>
                <a:spcPct val="2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pt-BR" sz="20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QUAL A RELEVÃNCIA DE “SUCESSO PARCIAL” E “FRACASSO” PARA OS NEGÓCIOS NA I.C.</a:t>
            </a:r>
          </a:p>
          <a:p>
            <a:pPr marL="428625" lvl="1" indent="-342900">
              <a:lnSpc>
                <a:spcPct val="2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pt-BR" sz="20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COMO EVOLUIR</a:t>
            </a:r>
          </a:p>
        </p:txBody>
      </p:sp>
    </p:spTree>
    <p:extLst>
      <p:ext uri="{BB962C8B-B14F-4D97-AF65-F5344CB8AC3E}">
        <p14:creationId xmlns:p14="http://schemas.microsoft.com/office/powerpoint/2010/main" val="7805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16C40-917F-AF85-7BAF-F79DB7EA0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806">
            <a:extLst>
              <a:ext uri="{FF2B5EF4-FFF2-40B4-BE49-F238E27FC236}">
                <a16:creationId xmlns:a16="http://schemas.microsoft.com/office/drawing/2014/main" id="{2D2B3CB4-AAAB-767B-2DBF-183F96FC15EB}"/>
              </a:ext>
            </a:extLst>
          </p:cNvPr>
          <p:cNvSpPr/>
          <p:nvPr/>
        </p:nvSpPr>
        <p:spPr>
          <a:xfrm rot="10800000" flipH="1" flipV="1">
            <a:off x="0" y="888898"/>
            <a:ext cx="12192000" cy="5863594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9" name="Imagem 38">
            <a:extLst>
              <a:ext uri="{FF2B5EF4-FFF2-40B4-BE49-F238E27FC236}">
                <a16:creationId xmlns:a16="http://schemas.microsoft.com/office/drawing/2014/main" id="{6FA43DD1-0DA8-E7FC-0B49-A1CE2BC6C7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3"/>
          <a:stretch/>
        </p:blipFill>
        <p:spPr>
          <a:xfrm>
            <a:off x="0" y="2"/>
            <a:ext cx="10736826" cy="1050461"/>
          </a:xfrm>
          <a:prstGeom prst="rect">
            <a:avLst/>
          </a:prstGeom>
        </p:spPr>
      </p:pic>
      <p:sp>
        <p:nvSpPr>
          <p:cNvPr id="150" name="Título 2">
            <a:extLst>
              <a:ext uri="{FF2B5EF4-FFF2-40B4-BE49-F238E27FC236}">
                <a16:creationId xmlns:a16="http://schemas.microsoft.com/office/drawing/2014/main" id="{F909FED3-E908-54E5-BF8D-6DB59160B63E}"/>
              </a:ext>
            </a:extLst>
          </p:cNvPr>
          <p:cNvSpPr txBox="1">
            <a:spLocks/>
          </p:cNvSpPr>
          <p:nvPr/>
        </p:nvSpPr>
        <p:spPr>
          <a:xfrm>
            <a:off x="224693" y="315538"/>
            <a:ext cx="10364649" cy="504824"/>
          </a:xfrm>
          <a:prstGeom prst="rect">
            <a:avLst/>
          </a:prstGeom>
          <a:effectLst/>
        </p:spPr>
        <p:txBody>
          <a:bodyPr lIns="84400" tIns="42200" rIns="84400" bIns="42200"/>
          <a:lstStyle>
            <a:defPPr>
              <a:defRPr lang="pt-BR"/>
            </a:defPPr>
            <a:lvl1pPr lvl="0" eaLnBrk="0" hangingPunct="0">
              <a:spcBef>
                <a:spcPct val="0"/>
              </a:spcBef>
              <a:defRPr sz="2400" b="1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A PRESENÇA DE “SUCESSO PARCIAL” e “FRACASSO”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687905E-4369-0B98-FB41-F811F47C9CAD}"/>
              </a:ext>
            </a:extLst>
          </p:cNvPr>
          <p:cNvSpPr txBox="1"/>
          <p:nvPr/>
        </p:nvSpPr>
        <p:spPr>
          <a:xfrm>
            <a:off x="835064" y="900953"/>
            <a:ext cx="107368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>
              <a:lnSpc>
                <a:spcPct val="150000"/>
              </a:lnSpc>
              <a:spcBef>
                <a:spcPct val="50000"/>
              </a:spcBef>
            </a:pPr>
            <a:r>
              <a:rPr lang="pt-BR" sz="2800" b="1" i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NÃO DÁ PARA IGNORAR: ELES ESTÃO PRESENTES !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138EAF4-C62A-F170-634B-8092AB465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561729"/>
            <a:ext cx="5861777" cy="27156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420556-E805-D1B6-C650-1E25301A3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4309" y="4615379"/>
            <a:ext cx="3345324" cy="6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Tamanhos das amostras: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Nível 1: 6 /  Nível 2:  20   /  Nível 3:  25  /   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Nível 4: 11   /   Nível 5: 2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endParaRPr lang="pt-BR" sz="1000" dirty="0">
              <a:solidFill>
                <a:srgbClr val="000000"/>
              </a:solidFill>
              <a:latin typeface="Tahoma" pitchFamily="34" charset="0"/>
            </a:endParaRPr>
          </a:p>
          <a:p>
            <a:pPr marL="261938" indent="-261938" algn="ctr">
              <a:lnSpc>
                <a:spcPct val="110000"/>
              </a:lnSpc>
              <a:spcBef>
                <a:spcPct val="20000"/>
              </a:spcBef>
            </a:pPr>
            <a:endParaRPr lang="pt-BR" sz="1000" dirty="0">
              <a:latin typeface="Tahoma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5A57A0A-7320-AC8E-F357-35C0B59CF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62" y="1561727"/>
            <a:ext cx="5872515" cy="2715644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F4BD5AB-AB02-555B-57E4-6739F17D0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89" y="4654045"/>
            <a:ext cx="3451959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Tamanhos das amostras: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Nível 1: 11  /  Nível 2:  13   /  Nível 3:  18   /  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  <a:latin typeface="Tahoma" pitchFamily="34" charset="0"/>
              </a:rPr>
              <a:t> Nível 4: 17   /   Nível 5: 2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endParaRPr lang="pt-BR" sz="1000" dirty="0">
              <a:solidFill>
                <a:srgbClr val="000000"/>
              </a:solidFill>
              <a:latin typeface="Tahoma" pitchFamily="34" charset="0"/>
            </a:endParaRPr>
          </a:p>
          <a:p>
            <a:pPr marL="261938" indent="-261938" algn="ctr">
              <a:lnSpc>
                <a:spcPct val="110000"/>
              </a:lnSpc>
              <a:spcBef>
                <a:spcPct val="20000"/>
              </a:spcBef>
            </a:pPr>
            <a:endParaRPr lang="pt-BR" sz="10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C1603DD-654E-80F8-70BD-628CD02E3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722" y="4310231"/>
            <a:ext cx="3864078" cy="235204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E3F9CE1-521A-953B-C767-072C08D94189}"/>
              </a:ext>
            </a:extLst>
          </p:cNvPr>
          <p:cNvSpPr txBox="1"/>
          <p:nvPr/>
        </p:nvSpPr>
        <p:spPr>
          <a:xfrm>
            <a:off x="3943296" y="6593615"/>
            <a:ext cx="4572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>
              <a:spcBef>
                <a:spcPct val="50000"/>
              </a:spcBef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Fonte: Somatório</a:t>
            </a:r>
            <a:r>
              <a:rPr lang="pt-BR" sz="1100" b="1" i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, Estudo de Mercado - COIC – CBIC </a:t>
            </a: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– </a:t>
            </a:r>
            <a:r>
              <a:rPr lang="pt-BR" sz="1100" b="1" dirty="0" err="1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Fev</a:t>
            </a: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 2022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C09D5-EBA8-A9DB-D7EB-6CD1F2A95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806">
            <a:extLst>
              <a:ext uri="{FF2B5EF4-FFF2-40B4-BE49-F238E27FC236}">
                <a16:creationId xmlns:a16="http://schemas.microsoft.com/office/drawing/2014/main" id="{66EF66A1-AAED-C73F-FC80-D6800570864F}"/>
              </a:ext>
            </a:extLst>
          </p:cNvPr>
          <p:cNvSpPr/>
          <p:nvPr/>
        </p:nvSpPr>
        <p:spPr>
          <a:xfrm rot="10800000" flipH="1" flipV="1">
            <a:off x="0" y="888898"/>
            <a:ext cx="12192000" cy="5863594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9" name="Imagem 38">
            <a:extLst>
              <a:ext uri="{FF2B5EF4-FFF2-40B4-BE49-F238E27FC236}">
                <a16:creationId xmlns:a16="http://schemas.microsoft.com/office/drawing/2014/main" id="{13AE1E88-A529-109A-2D13-B713E6445E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3"/>
          <a:stretch/>
        </p:blipFill>
        <p:spPr>
          <a:xfrm>
            <a:off x="0" y="2"/>
            <a:ext cx="10736826" cy="1050461"/>
          </a:xfrm>
          <a:prstGeom prst="rect">
            <a:avLst/>
          </a:prstGeom>
        </p:spPr>
      </p:pic>
      <p:sp>
        <p:nvSpPr>
          <p:cNvPr id="150" name="Título 2">
            <a:extLst>
              <a:ext uri="{FF2B5EF4-FFF2-40B4-BE49-F238E27FC236}">
                <a16:creationId xmlns:a16="http://schemas.microsoft.com/office/drawing/2014/main" id="{875B5514-7A16-EE03-0F00-924A77BAC06C}"/>
              </a:ext>
            </a:extLst>
          </p:cNvPr>
          <p:cNvSpPr txBox="1">
            <a:spLocks/>
          </p:cNvSpPr>
          <p:nvPr/>
        </p:nvSpPr>
        <p:spPr>
          <a:xfrm>
            <a:off x="224693" y="315538"/>
            <a:ext cx="10349901" cy="504824"/>
          </a:xfrm>
          <a:prstGeom prst="rect">
            <a:avLst/>
          </a:prstGeom>
          <a:effectLst/>
        </p:spPr>
        <p:txBody>
          <a:bodyPr lIns="84400" tIns="42200" rIns="84400" bIns="42200"/>
          <a:lstStyle>
            <a:defPPr>
              <a:defRPr lang="pt-BR"/>
            </a:defPPr>
            <a:lvl1pPr lvl="0" eaLnBrk="0" hangingPunct="0">
              <a:spcBef>
                <a:spcPct val="0"/>
              </a:spcBef>
              <a:defRPr sz="2400" b="1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O IMPACTO FINANCEIRO 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21FC661-BAE6-25B4-CB46-61304E5481E9}"/>
              </a:ext>
            </a:extLst>
          </p:cNvPr>
          <p:cNvSpPr txBox="1"/>
          <p:nvPr/>
        </p:nvSpPr>
        <p:spPr>
          <a:xfrm>
            <a:off x="224692" y="1118998"/>
            <a:ext cx="11221073" cy="544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>
              <a:lnSpc>
                <a:spcPct val="200000"/>
              </a:lnSpc>
              <a:spcBef>
                <a:spcPct val="50000"/>
              </a:spcBef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O IMPACTO FINANCEIRO DE “SUCESSO PARCIAL” E “FRACASSO” DEVE SER AVALIADO PARA CADA PROJETO ENCERRADO:</a:t>
            </a:r>
          </a:p>
          <a:p>
            <a:pPr marL="885825" lvl="2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>
                  <a:lumMod val="50000"/>
                </a:schemeClr>
              </a:solidFill>
              <a:latin typeface="Arial" charset="0"/>
              <a:ea typeface="MS PGothic" panose="020B0600070205080204" pitchFamily="34" charset="-128"/>
              <a:cs typeface="Arial" charset="0"/>
            </a:endParaRPr>
          </a:p>
          <a:p>
            <a:pPr marL="885825" lvl="2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Estouro de custos</a:t>
            </a:r>
          </a:p>
          <a:p>
            <a:pPr marL="885825" lvl="2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Multas</a:t>
            </a:r>
          </a:p>
          <a:p>
            <a:pPr marL="885825" lvl="2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Ações na justiça</a:t>
            </a:r>
          </a:p>
          <a:p>
            <a:pPr marL="885825" lvl="2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b="1" dirty="0" err="1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Etc</a:t>
            </a:r>
            <a:endParaRPr lang="pt-BR" b="1" dirty="0">
              <a:solidFill>
                <a:schemeClr val="tx1">
                  <a:lumMod val="50000"/>
                </a:schemeClr>
              </a:solidFill>
              <a:latin typeface="Arial" charset="0"/>
              <a:ea typeface="MS PGothic" panose="020B0600070205080204" pitchFamily="34" charset="-128"/>
              <a:cs typeface="Arial" charset="0"/>
            </a:endParaRPr>
          </a:p>
          <a:p>
            <a:pPr marL="428625" lvl="1" indent="-342900">
              <a:lnSpc>
                <a:spcPct val="250000"/>
              </a:lnSpc>
              <a:spcBef>
                <a:spcPct val="50000"/>
              </a:spcBef>
              <a:buFont typeface="+mj-lt"/>
              <a:buAutoNum type="arabicPeriod"/>
            </a:pPr>
            <a:endParaRPr lang="pt-BR" b="1" dirty="0">
              <a:solidFill>
                <a:schemeClr val="tx1">
                  <a:lumMod val="50000"/>
                </a:schemeClr>
              </a:solidFill>
              <a:latin typeface="Arial" charset="0"/>
              <a:ea typeface="MS PGothic" panose="020B0600070205080204" pitchFamily="34" charset="-128"/>
              <a:cs typeface="Arial" charset="0"/>
            </a:endParaRPr>
          </a:p>
          <a:p>
            <a:pPr marL="428625" lvl="1" indent="-342900">
              <a:lnSpc>
                <a:spcPct val="250000"/>
              </a:lnSpc>
              <a:spcBef>
                <a:spcPct val="50000"/>
              </a:spcBef>
              <a:buFont typeface="+mj-lt"/>
              <a:buAutoNum type="arabicPeriod"/>
            </a:pPr>
            <a:endParaRPr lang="pt-BR" b="1" dirty="0">
              <a:solidFill>
                <a:schemeClr val="tx1">
                  <a:lumMod val="50000"/>
                </a:schemeClr>
              </a:solidFill>
              <a:latin typeface="Arial" charset="0"/>
              <a:ea typeface="MS PGothic" panose="020B0600070205080204" pitchFamily="34" charset="-128"/>
              <a:cs typeface="Arial" charset="0"/>
            </a:endParaRPr>
          </a:p>
          <a:p>
            <a:pPr marL="361950" lvl="1" indent="-276225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endParaRPr lang="pt-BR" dirty="0">
              <a:solidFill>
                <a:schemeClr val="tx1">
                  <a:lumMod val="50000"/>
                </a:schemeClr>
              </a:solidFill>
              <a:latin typeface="Arial" charset="0"/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3" name="Chave Direita 2">
            <a:extLst>
              <a:ext uri="{FF2B5EF4-FFF2-40B4-BE49-F238E27FC236}">
                <a16:creationId xmlns:a16="http://schemas.microsoft.com/office/drawing/2014/main" id="{85CB13F0-8D41-3CA1-5205-BB5E06AF8A7A}"/>
              </a:ext>
            </a:extLst>
          </p:cNvPr>
          <p:cNvSpPr/>
          <p:nvPr/>
        </p:nvSpPr>
        <p:spPr>
          <a:xfrm>
            <a:off x="3475492" y="2837794"/>
            <a:ext cx="520262" cy="1403131"/>
          </a:xfrm>
          <a:prstGeom prst="rightBrac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 w="76200">
                <a:solidFill>
                  <a:srgbClr val="000000"/>
                </a:solidFill>
              </a:ln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48E744F-408B-8CDC-9F74-38F584C06737}"/>
              </a:ext>
            </a:extLst>
          </p:cNvPr>
          <p:cNvSpPr txBox="1"/>
          <p:nvPr/>
        </p:nvSpPr>
        <p:spPr>
          <a:xfrm>
            <a:off x="4193923" y="3290714"/>
            <a:ext cx="305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IMPACTO NA IMAGEM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0BFF4F-B994-8D05-C418-5DCA98C50A35}"/>
              </a:ext>
            </a:extLst>
          </p:cNvPr>
          <p:cNvSpPr txBox="1"/>
          <p:nvPr/>
        </p:nvSpPr>
        <p:spPr>
          <a:xfrm>
            <a:off x="1933043" y="5383545"/>
            <a:ext cx="8586325" cy="5847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3200" i="1" dirty="0">
                <a:solidFill>
                  <a:srgbClr val="000000"/>
                </a:solidFill>
              </a:rPr>
              <a:t>SOMENTE EXISTE GESTÃO ONDE TEMOS MEDIÇÃO</a:t>
            </a:r>
          </a:p>
        </p:txBody>
      </p:sp>
    </p:spTree>
    <p:extLst>
      <p:ext uri="{BB962C8B-B14F-4D97-AF65-F5344CB8AC3E}">
        <p14:creationId xmlns:p14="http://schemas.microsoft.com/office/powerpoint/2010/main" val="318740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FD5D0-1FB4-7C7F-15D9-7F3136231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806">
            <a:extLst>
              <a:ext uri="{FF2B5EF4-FFF2-40B4-BE49-F238E27FC236}">
                <a16:creationId xmlns:a16="http://schemas.microsoft.com/office/drawing/2014/main" id="{016F1CC5-AB53-5D67-249E-593D606D38A3}"/>
              </a:ext>
            </a:extLst>
          </p:cNvPr>
          <p:cNvSpPr/>
          <p:nvPr/>
        </p:nvSpPr>
        <p:spPr>
          <a:xfrm rot="10800000" flipH="1" flipV="1">
            <a:off x="0" y="888898"/>
            <a:ext cx="12192000" cy="5863594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9" name="Imagem 38">
            <a:extLst>
              <a:ext uri="{FF2B5EF4-FFF2-40B4-BE49-F238E27FC236}">
                <a16:creationId xmlns:a16="http://schemas.microsoft.com/office/drawing/2014/main" id="{3F9D038D-01BE-A712-7E8E-01FBAA8FB0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3"/>
          <a:stretch/>
        </p:blipFill>
        <p:spPr>
          <a:xfrm>
            <a:off x="0" y="2"/>
            <a:ext cx="10736826" cy="1050461"/>
          </a:xfrm>
          <a:prstGeom prst="rect">
            <a:avLst/>
          </a:prstGeom>
        </p:spPr>
      </p:pic>
      <p:sp>
        <p:nvSpPr>
          <p:cNvPr id="150" name="Título 2">
            <a:extLst>
              <a:ext uri="{FF2B5EF4-FFF2-40B4-BE49-F238E27FC236}">
                <a16:creationId xmlns:a16="http://schemas.microsoft.com/office/drawing/2014/main" id="{5F6F7079-8E72-DEFE-4EE1-8CD4A08DF290}"/>
              </a:ext>
            </a:extLst>
          </p:cNvPr>
          <p:cNvSpPr txBox="1">
            <a:spLocks/>
          </p:cNvSpPr>
          <p:nvPr/>
        </p:nvSpPr>
        <p:spPr>
          <a:xfrm>
            <a:off x="224693" y="315538"/>
            <a:ext cx="10349901" cy="504824"/>
          </a:xfrm>
          <a:prstGeom prst="rect">
            <a:avLst/>
          </a:prstGeom>
          <a:effectLst/>
        </p:spPr>
        <p:txBody>
          <a:bodyPr lIns="84400" tIns="42200" rIns="84400" bIns="42200"/>
          <a:lstStyle>
            <a:defPPr>
              <a:defRPr lang="pt-BR"/>
            </a:defPPr>
            <a:lvl1pPr lvl="0" eaLnBrk="0" hangingPunct="0">
              <a:spcBef>
                <a:spcPct val="0"/>
              </a:spcBef>
              <a:defRPr sz="2400" b="1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COMO LIDAR COM ISSO?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4D59374-594A-AEB7-840A-F730B1D6ECC8}"/>
              </a:ext>
            </a:extLst>
          </p:cNvPr>
          <p:cNvSpPr txBox="1"/>
          <p:nvPr/>
        </p:nvSpPr>
        <p:spPr>
          <a:xfrm>
            <a:off x="224693" y="1118998"/>
            <a:ext cx="10846708" cy="350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lvl="1" indent="-342900">
              <a:lnSpc>
                <a:spcPct val="2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O ORÇAMENTO PARA O PRÓXIMO ANO DEVE CONTEMPLAR A EXISTÊNCIA DESTAS ANOMALIAS (Sucesso Parcial e Fracasso)</a:t>
            </a:r>
          </a:p>
          <a:p>
            <a:pPr marL="428625" lvl="1" indent="-342900">
              <a:lnSpc>
                <a:spcPct val="2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AS PROPOSTAS DE NOVOS NEGÓCIOS DEVEM INCLUIR EM SEU VALOR UM PULMÃO PARA COMPENSAR AS ANOMALIAS</a:t>
            </a:r>
          </a:p>
          <a:p>
            <a:pPr marL="361950" lvl="1" indent="-276225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endParaRPr lang="pt-BR" dirty="0">
              <a:solidFill>
                <a:schemeClr val="tx1">
                  <a:lumMod val="50000"/>
                </a:schemeClr>
              </a:solidFill>
              <a:latin typeface="Arial" charset="0"/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7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B5366-080B-3E11-C727-84BAC583C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8AAFC8-6310-9B36-F5E9-45615489F8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99D878-E38F-6893-5F08-7C3E00956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3E3A2D-68F6-7223-576E-C83FBC7802C4}"/>
              </a:ext>
            </a:extLst>
          </p:cNvPr>
          <p:cNvSpPr txBox="1"/>
          <p:nvPr/>
        </p:nvSpPr>
        <p:spPr>
          <a:xfrm>
            <a:off x="-221226" y="2598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spcBef>
                <a:spcPct val="0"/>
              </a:spcBef>
            </a:pPr>
            <a:r>
              <a:rPr lang="pt-BR" sz="4800" b="1" dirty="0">
                <a:solidFill>
                  <a:srgbClr val="E9D3A1"/>
                </a:solidFill>
                <a:latin typeface="Arial"/>
                <a:cs typeface="Arial"/>
              </a:rPr>
              <a:t>COMO EVOLUIR ?</a:t>
            </a:r>
          </a:p>
        </p:txBody>
      </p:sp>
    </p:spTree>
    <p:extLst>
      <p:ext uri="{BB962C8B-B14F-4D97-AF65-F5344CB8AC3E}">
        <p14:creationId xmlns:p14="http://schemas.microsoft.com/office/powerpoint/2010/main" val="391434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62A5D-C5FF-834D-2B92-B060555A4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806">
            <a:extLst>
              <a:ext uri="{FF2B5EF4-FFF2-40B4-BE49-F238E27FC236}">
                <a16:creationId xmlns:a16="http://schemas.microsoft.com/office/drawing/2014/main" id="{298C899A-FF25-735E-0DC1-F12F26C6A76F}"/>
              </a:ext>
            </a:extLst>
          </p:cNvPr>
          <p:cNvSpPr/>
          <p:nvPr/>
        </p:nvSpPr>
        <p:spPr>
          <a:xfrm rot="10800000" flipH="1" flipV="1">
            <a:off x="0" y="888898"/>
            <a:ext cx="12192000" cy="5863594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9" name="Imagem 38">
            <a:extLst>
              <a:ext uri="{FF2B5EF4-FFF2-40B4-BE49-F238E27FC236}">
                <a16:creationId xmlns:a16="http://schemas.microsoft.com/office/drawing/2014/main" id="{426C7836-346E-2666-A92E-CD84556132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3"/>
          <a:stretch/>
        </p:blipFill>
        <p:spPr>
          <a:xfrm>
            <a:off x="0" y="2"/>
            <a:ext cx="10736826" cy="1050461"/>
          </a:xfrm>
          <a:prstGeom prst="rect">
            <a:avLst/>
          </a:prstGeom>
        </p:spPr>
      </p:pic>
      <p:sp>
        <p:nvSpPr>
          <p:cNvPr id="150" name="Título 2">
            <a:extLst>
              <a:ext uri="{FF2B5EF4-FFF2-40B4-BE49-F238E27FC236}">
                <a16:creationId xmlns:a16="http://schemas.microsoft.com/office/drawing/2014/main" id="{A4C8C439-2347-8C9B-FA43-AC5E5FC5BC8D}"/>
              </a:ext>
            </a:extLst>
          </p:cNvPr>
          <p:cNvSpPr txBox="1">
            <a:spLocks/>
          </p:cNvSpPr>
          <p:nvPr/>
        </p:nvSpPr>
        <p:spPr>
          <a:xfrm>
            <a:off x="224693" y="315538"/>
            <a:ext cx="10349901" cy="504824"/>
          </a:xfrm>
          <a:prstGeom prst="rect">
            <a:avLst/>
          </a:prstGeom>
          <a:effectLst/>
        </p:spPr>
        <p:txBody>
          <a:bodyPr lIns="84400" tIns="42200" rIns="84400" bIns="42200"/>
          <a:lstStyle>
            <a:defPPr>
              <a:defRPr lang="pt-BR"/>
            </a:defPPr>
            <a:lvl1pPr lvl="0" eaLnBrk="0" hangingPunct="0">
              <a:spcBef>
                <a:spcPct val="0"/>
              </a:spcBef>
              <a:defRPr sz="2400" b="1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A JORNADA DA EVOLUÇÃO NA MATURIDADE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0BC30D7-DDA9-0930-91C2-A0A8E7B98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385" y="1104998"/>
            <a:ext cx="5395290" cy="433410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FFA5123-F459-B9D2-204B-E852B5245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477" y="1104998"/>
            <a:ext cx="1782008" cy="271025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94DF1BE-0AA4-D8C1-9FC8-69AF99F411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974" y="4305263"/>
            <a:ext cx="4628490" cy="200094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E332394-ABD8-53E7-B128-66C95B0005C8}"/>
              </a:ext>
            </a:extLst>
          </p:cNvPr>
          <p:cNvSpPr txBox="1"/>
          <p:nvPr/>
        </p:nvSpPr>
        <p:spPr>
          <a:xfrm>
            <a:off x="779667" y="5586238"/>
            <a:ext cx="5734673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>
              <a:lnSpc>
                <a:spcPct val="150000"/>
              </a:lnSpc>
              <a:spcBef>
                <a:spcPct val="50000"/>
              </a:spcBef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PODE SER UMA LONGA JORNADA (5 OU MAIS ANOS) DEPENDENDO DO PONTO DE PARTIDA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C0D776B-4807-8060-623D-835EEF70FF62}"/>
              </a:ext>
            </a:extLst>
          </p:cNvPr>
          <p:cNvSpPr txBox="1"/>
          <p:nvPr/>
        </p:nvSpPr>
        <p:spPr>
          <a:xfrm>
            <a:off x="7850723" y="3802463"/>
            <a:ext cx="26575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>
              <a:spcBef>
                <a:spcPct val="50000"/>
              </a:spcBef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https://www.editorafalconi.com/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FF6731E-526E-4545-1AF5-7F98C6D6C68C}"/>
              </a:ext>
            </a:extLst>
          </p:cNvPr>
          <p:cNvSpPr txBox="1"/>
          <p:nvPr/>
        </p:nvSpPr>
        <p:spPr>
          <a:xfrm>
            <a:off x="7813297" y="6306210"/>
            <a:ext cx="2694959" cy="357851"/>
          </a:xfrm>
          <a:prstGeom prst="rect">
            <a:avLst/>
          </a:prstGeom>
          <a:noFill/>
          <a:ln w="57150">
            <a:noFill/>
          </a:ln>
        </p:spPr>
        <p:txBody>
          <a:bodyPr wrap="square" lIns="121917" tIns="60958" rIns="121917" bIns="60958" rtlCol="0">
            <a:spAutoFit/>
          </a:bodyPr>
          <a:lstStyle>
            <a:defPPr>
              <a:defRPr lang="pt-BR"/>
            </a:defPPr>
            <a:lvl1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1400" b="1" dirty="0"/>
              <a:t>www.maturityresearch.com</a:t>
            </a:r>
          </a:p>
        </p:txBody>
      </p:sp>
    </p:spTree>
    <p:extLst>
      <p:ext uri="{BB962C8B-B14F-4D97-AF65-F5344CB8AC3E}">
        <p14:creationId xmlns:p14="http://schemas.microsoft.com/office/powerpoint/2010/main" val="361944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2CD2C-590E-1A8B-BF46-C0A3D1273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806">
            <a:extLst>
              <a:ext uri="{FF2B5EF4-FFF2-40B4-BE49-F238E27FC236}">
                <a16:creationId xmlns:a16="http://schemas.microsoft.com/office/drawing/2014/main" id="{A37B362B-FEA4-DBD1-4F89-3724E02C6205}"/>
              </a:ext>
            </a:extLst>
          </p:cNvPr>
          <p:cNvSpPr/>
          <p:nvPr/>
        </p:nvSpPr>
        <p:spPr>
          <a:xfrm rot="10800000" flipH="1" flipV="1">
            <a:off x="0" y="888898"/>
            <a:ext cx="12192000" cy="4892915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9" name="Imagem 38">
            <a:extLst>
              <a:ext uri="{FF2B5EF4-FFF2-40B4-BE49-F238E27FC236}">
                <a16:creationId xmlns:a16="http://schemas.microsoft.com/office/drawing/2014/main" id="{735D0E7F-1BFC-5CC5-D731-7A6D26904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3"/>
          <a:stretch/>
        </p:blipFill>
        <p:spPr>
          <a:xfrm>
            <a:off x="0" y="2"/>
            <a:ext cx="10736826" cy="1050461"/>
          </a:xfrm>
          <a:prstGeom prst="rect">
            <a:avLst/>
          </a:prstGeom>
        </p:spPr>
      </p:pic>
      <p:sp>
        <p:nvSpPr>
          <p:cNvPr id="150" name="Título 2">
            <a:extLst>
              <a:ext uri="{FF2B5EF4-FFF2-40B4-BE49-F238E27FC236}">
                <a16:creationId xmlns:a16="http://schemas.microsoft.com/office/drawing/2014/main" id="{083009C5-EC95-FAE5-CC6F-5C8001D07C96}"/>
              </a:ext>
            </a:extLst>
          </p:cNvPr>
          <p:cNvSpPr txBox="1">
            <a:spLocks/>
          </p:cNvSpPr>
          <p:nvPr/>
        </p:nvSpPr>
        <p:spPr>
          <a:xfrm>
            <a:off x="224693" y="315538"/>
            <a:ext cx="10349901" cy="504824"/>
          </a:xfrm>
          <a:prstGeom prst="rect">
            <a:avLst/>
          </a:prstGeom>
          <a:effectLst/>
        </p:spPr>
        <p:txBody>
          <a:bodyPr lIns="84400" tIns="42200" rIns="84400" bIns="42200"/>
          <a:lstStyle>
            <a:defPPr>
              <a:defRPr lang="pt-BR"/>
            </a:defPPr>
            <a:lvl1pPr lvl="0" eaLnBrk="0" hangingPunct="0">
              <a:spcBef>
                <a:spcPct val="0"/>
              </a:spcBef>
              <a:defRPr sz="2400" b="1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COMO EVOLUIR?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776D210-6490-2D7A-DE3D-935AD5E92A72}"/>
              </a:ext>
            </a:extLst>
          </p:cNvPr>
          <p:cNvSpPr txBox="1"/>
          <p:nvPr/>
        </p:nvSpPr>
        <p:spPr>
          <a:xfrm>
            <a:off x="224693" y="1118998"/>
            <a:ext cx="1084670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lvl="1" indent="-342900">
              <a:spcBef>
                <a:spcPct val="50000"/>
              </a:spcBef>
              <a:buFont typeface="+mj-lt"/>
              <a:buAutoNum type="arabicPeriod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IDENTIFIQUE OS VALORES REAIS DE SUCESSO DA SUA ORGANIZAÇÃO PARA OS PROJETOS ENCERRADOS NO ANO ANTERIOR</a:t>
            </a:r>
          </a:p>
          <a:p>
            <a:pPr marL="885825" lvl="2" indent="-342900">
              <a:spcBef>
                <a:spcPct val="50000"/>
              </a:spcBef>
              <a:buFont typeface="+mj-lt"/>
              <a:buAutoNum type="alphaLcParenR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CRIE UMA DEFINIÇÃO PARA SUCESSO, CASO AINDA NÃO EXISTIR (veja exemplos no site e nesta palestra)</a:t>
            </a:r>
          </a:p>
          <a:p>
            <a:pPr marL="885825" lvl="2" indent="-342900">
              <a:spcBef>
                <a:spcPct val="50000"/>
              </a:spcBef>
              <a:buFont typeface="+mj-lt"/>
              <a:buAutoNum type="alphaLcParenR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QUANTIFIQUE PARA CADA PROJETO ENCERRADO:</a:t>
            </a:r>
          </a:p>
          <a:p>
            <a:pPr marL="1343025" lvl="3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Estouro de custos</a:t>
            </a:r>
          </a:p>
          <a:p>
            <a:pPr marL="1343025" lvl="3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Multas</a:t>
            </a:r>
          </a:p>
          <a:p>
            <a:pPr marL="1343025" lvl="3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Ações na justiça</a:t>
            </a:r>
          </a:p>
          <a:p>
            <a:pPr marL="1343025" lvl="3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b="1" dirty="0" err="1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Etc</a:t>
            </a:r>
            <a:endParaRPr lang="pt-BR" b="1" dirty="0">
              <a:solidFill>
                <a:schemeClr val="tx1">
                  <a:lumMod val="50000"/>
                </a:schemeClr>
              </a:solidFill>
              <a:latin typeface="Arial" charset="0"/>
              <a:ea typeface="MS PGothic" panose="020B0600070205080204" pitchFamily="34" charset="-128"/>
              <a:cs typeface="Arial" charset="0"/>
            </a:endParaRPr>
          </a:p>
          <a:p>
            <a:pPr marL="885825" lvl="2" indent="-342900">
              <a:spcBef>
                <a:spcPct val="50000"/>
              </a:spcBef>
              <a:buFont typeface="+mj-lt"/>
              <a:buAutoNum type="alphaLcParenR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IDENTIFIQUE AS CAUSAS DAS ANOMALIAS (para “Sucesso Parcial” e “Fracasso”)</a:t>
            </a:r>
          </a:p>
          <a:p>
            <a:pPr marL="428625" lvl="1" indent="-342900">
              <a:spcBef>
                <a:spcPct val="50000"/>
              </a:spcBef>
              <a:buFont typeface="+mj-lt"/>
              <a:buAutoNum type="arabicPeriod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FAÇA A AVALIAÇÃO DA MATURIDADE IDENTIFICANDO AS ANOMALIAS DE GESTÃO</a:t>
            </a:r>
          </a:p>
          <a:p>
            <a:pPr marL="428625" lvl="1" indent="-342900">
              <a:spcBef>
                <a:spcPct val="50000"/>
              </a:spcBef>
              <a:buFont typeface="+mj-lt"/>
              <a:buAutoNum type="arabicPeriod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MONTE E EXECUTE UM PLANO DE CRESCIMENTO COM METAS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A3F14CE-D2D4-89EC-EAC7-2D25640AD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505" y="5833110"/>
            <a:ext cx="550726" cy="837599"/>
          </a:xfrm>
          <a:prstGeom prst="rect">
            <a:avLst/>
          </a:prstGeom>
        </p:spPr>
      </p:pic>
      <p:sp>
        <p:nvSpPr>
          <p:cNvPr id="4" name="Chave Direita 3">
            <a:extLst>
              <a:ext uri="{FF2B5EF4-FFF2-40B4-BE49-F238E27FC236}">
                <a16:creationId xmlns:a16="http://schemas.microsoft.com/office/drawing/2014/main" id="{F44E4383-B857-13D9-25A3-2667A1DDAA9F}"/>
              </a:ext>
            </a:extLst>
          </p:cNvPr>
          <p:cNvSpPr/>
          <p:nvPr/>
        </p:nvSpPr>
        <p:spPr>
          <a:xfrm>
            <a:off x="3838100" y="2963917"/>
            <a:ext cx="520262" cy="1403131"/>
          </a:xfrm>
          <a:prstGeom prst="rightBrac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 w="76200">
                <a:solidFill>
                  <a:srgbClr val="000000"/>
                </a:solidFill>
              </a:ln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FD4427-205B-7BE8-5319-586C545E04D9}"/>
              </a:ext>
            </a:extLst>
          </p:cNvPr>
          <p:cNvSpPr txBox="1"/>
          <p:nvPr/>
        </p:nvSpPr>
        <p:spPr>
          <a:xfrm>
            <a:off x="4686334" y="3420163"/>
            <a:ext cx="305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</a:rPr>
              <a:t>IMPACTO NA IMAGEM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78B9ACF-682D-9700-9063-CD39D9E61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723" y="5781813"/>
            <a:ext cx="2056149" cy="88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8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99D59-9FE2-7A32-FFD8-0663A2E1F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807CA-2A03-3FF5-9A26-A6BD1D1EA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612482-3037-51D6-A6C6-DF26BB213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6699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4000F7-85D1-FE1A-4DEE-DCE8709A8899}"/>
              </a:ext>
            </a:extLst>
          </p:cNvPr>
          <p:cNvSpPr txBox="1"/>
          <p:nvPr/>
        </p:nvSpPr>
        <p:spPr>
          <a:xfrm>
            <a:off x="9485" y="259009"/>
            <a:ext cx="1219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spcBef>
                <a:spcPct val="0"/>
              </a:spcBef>
            </a:pPr>
            <a:r>
              <a:rPr lang="pt-BR" sz="3600" b="1" dirty="0">
                <a:solidFill>
                  <a:srgbClr val="E9D3A1"/>
                </a:solidFill>
                <a:latin typeface="Arial"/>
                <a:cs typeface="Arial"/>
              </a:rPr>
              <a:t>Maturidade e Sucesso </a:t>
            </a:r>
          </a:p>
          <a:p>
            <a:pPr algn="ctr" fontAlgn="ctr">
              <a:spcBef>
                <a:spcPct val="0"/>
              </a:spcBef>
            </a:pPr>
            <a:r>
              <a:rPr lang="pt-BR" sz="3600" b="1" dirty="0">
                <a:solidFill>
                  <a:srgbClr val="E9D3A1"/>
                </a:solidFill>
                <a:latin typeface="Arial"/>
                <a:cs typeface="Arial"/>
              </a:rPr>
              <a:t>na Indústria da Construção</a:t>
            </a:r>
          </a:p>
          <a:p>
            <a:pPr algn="ctr" fontAlgn="ctr">
              <a:spcBef>
                <a:spcPct val="0"/>
              </a:spcBef>
            </a:pPr>
            <a:endParaRPr lang="pt-BR" sz="2400" b="1" dirty="0">
              <a:solidFill>
                <a:srgbClr val="E9D3A1"/>
              </a:solidFill>
              <a:latin typeface="Arial"/>
              <a:cs typeface="Arial"/>
            </a:endParaRPr>
          </a:p>
          <a:p>
            <a:pPr algn="ctr" fontAlgn="ctr">
              <a:spcBef>
                <a:spcPct val="0"/>
              </a:spcBef>
            </a:pPr>
            <a:r>
              <a:rPr lang="pt-BR" sz="2400" b="1" dirty="0">
                <a:solidFill>
                  <a:srgbClr val="E9D3A1"/>
                </a:solidFill>
                <a:latin typeface="Arial"/>
                <a:cs typeface="Arial"/>
              </a:rPr>
              <a:t>Qual a relevância de </a:t>
            </a:r>
          </a:p>
          <a:p>
            <a:pPr algn="ctr" fontAlgn="ctr">
              <a:spcBef>
                <a:spcPct val="0"/>
              </a:spcBef>
            </a:pPr>
            <a:r>
              <a:rPr lang="pt-BR" sz="2400" b="1" i="1" dirty="0">
                <a:solidFill>
                  <a:srgbClr val="E9D3A1"/>
                </a:solidFill>
                <a:latin typeface="Arial"/>
                <a:cs typeface="Arial"/>
              </a:rPr>
              <a:t>Sucesso Parcial e Fracasso</a:t>
            </a:r>
          </a:p>
          <a:p>
            <a:pPr algn="ctr" fontAlgn="ctr">
              <a:spcBef>
                <a:spcPct val="0"/>
              </a:spcBef>
            </a:pPr>
            <a:r>
              <a:rPr lang="pt-BR" sz="2400" b="1" dirty="0">
                <a:solidFill>
                  <a:srgbClr val="E9D3A1"/>
                </a:solidFill>
                <a:latin typeface="Arial"/>
                <a:cs typeface="Arial"/>
              </a:rPr>
              <a:t>para os negócios na I.C. ?</a:t>
            </a:r>
          </a:p>
          <a:p>
            <a:pPr algn="ctr" fontAlgn="ctr">
              <a:spcBef>
                <a:spcPct val="0"/>
              </a:spcBef>
            </a:pPr>
            <a:r>
              <a:rPr lang="pt-BR" sz="3600" b="1" dirty="0">
                <a:solidFill>
                  <a:srgbClr val="E9D3A1"/>
                </a:solidFill>
                <a:latin typeface="Arial"/>
                <a:cs typeface="Arial"/>
              </a:rPr>
              <a:t> </a:t>
            </a:r>
            <a:br>
              <a:rPr lang="en-US" sz="3600" b="1" dirty="0">
                <a:solidFill>
                  <a:srgbClr val="E9D3A1"/>
                </a:solidFill>
                <a:latin typeface="Arial"/>
                <a:cs typeface="Arial"/>
              </a:rPr>
            </a:br>
            <a:r>
              <a:rPr lang="en-US" sz="2400" spc="300" dirty="0">
                <a:solidFill>
                  <a:srgbClr val="E9D3A1"/>
                </a:solidFill>
                <a:latin typeface="Arial"/>
                <a:cs typeface="Arial"/>
              </a:rPr>
              <a:t> </a:t>
            </a:r>
            <a:r>
              <a:rPr lang="en-US" spc="300" dirty="0">
                <a:solidFill>
                  <a:srgbClr val="E9D3A1"/>
                </a:solidFill>
                <a:latin typeface="Arial"/>
                <a:cs typeface="Arial"/>
              </a:rPr>
              <a:t>darciprado@falconi.com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E4B6EA-F99D-C501-B591-630179E3F315}"/>
              </a:ext>
            </a:extLst>
          </p:cNvPr>
          <p:cNvSpPr/>
          <p:nvPr/>
        </p:nvSpPr>
        <p:spPr>
          <a:xfrm>
            <a:off x="0" y="4651512"/>
            <a:ext cx="12192000" cy="1802297"/>
          </a:xfrm>
          <a:prstGeom prst="rect">
            <a:avLst/>
          </a:prstGeom>
          <a:solidFill>
            <a:schemeClr val="bg1">
              <a:lumMod val="65000"/>
              <a:alpha val="4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891F364D-EED6-45C3-47EC-3BA20743464E}"/>
              </a:ext>
            </a:extLst>
          </p:cNvPr>
          <p:cNvSpPr txBox="1"/>
          <p:nvPr/>
        </p:nvSpPr>
        <p:spPr>
          <a:xfrm>
            <a:off x="-5260" y="652916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rgbClr val="E9D3A1"/>
                </a:solidFill>
                <a:latin typeface="Arial"/>
                <a:cs typeface="Arial"/>
              </a:rPr>
              <a:t>Abril 2025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A47C71C-4BDB-EA97-0C10-90E6068E0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733" y="4651512"/>
            <a:ext cx="4634478" cy="180229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D6F937F-AF43-B096-DB39-A5B308699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8666" y="4661672"/>
            <a:ext cx="3297531" cy="179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7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6F812-6946-AF6D-5C63-32AB5F117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5B9D55-F507-44D5-6707-B22AC01368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990814-727A-FC43-88BB-9A49E70EE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4620C4-6846-3A01-C59E-A7C32024495C}"/>
              </a:ext>
            </a:extLst>
          </p:cNvPr>
          <p:cNvSpPr txBox="1"/>
          <p:nvPr/>
        </p:nvSpPr>
        <p:spPr>
          <a:xfrm>
            <a:off x="0" y="26441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spcBef>
                <a:spcPct val="0"/>
              </a:spcBef>
            </a:pPr>
            <a:r>
              <a:rPr lang="pt-BR" sz="4800" b="1" dirty="0">
                <a:solidFill>
                  <a:srgbClr val="E9D3A1"/>
                </a:solidFill>
                <a:latin typeface="Arial"/>
                <a:cs typeface="Arial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26074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9B6D3-ECBD-0C23-524F-81D9455B1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9C7EBB93-90CC-5C3E-51AA-4C3CFD6FBF65}"/>
              </a:ext>
            </a:extLst>
          </p:cNvPr>
          <p:cNvGrpSpPr/>
          <p:nvPr/>
        </p:nvGrpSpPr>
        <p:grpSpPr>
          <a:xfrm>
            <a:off x="6352401" y="2552703"/>
            <a:ext cx="6095029" cy="4133846"/>
            <a:chOff x="4517572" y="3044784"/>
            <a:chExt cx="7477091" cy="3963378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C899A00-D3FA-520C-CBB9-6DEBF738E04D}"/>
                </a:ext>
              </a:extLst>
            </p:cNvPr>
            <p:cNvSpPr/>
            <p:nvPr/>
          </p:nvSpPr>
          <p:spPr>
            <a:xfrm>
              <a:off x="4517572" y="3044784"/>
              <a:ext cx="7477091" cy="3936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B64A1AEC-0AA9-4A3C-6218-D4DB3E3EFE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737" t="1029" r="2200" b="2487"/>
            <a:stretch/>
          </p:blipFill>
          <p:spPr bwMode="auto">
            <a:xfrm>
              <a:off x="5499092" y="3048209"/>
              <a:ext cx="5514051" cy="39599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" name="Retângulo 806">
            <a:extLst>
              <a:ext uri="{FF2B5EF4-FFF2-40B4-BE49-F238E27FC236}">
                <a16:creationId xmlns:a16="http://schemas.microsoft.com/office/drawing/2014/main" id="{877E180E-F526-E6D1-C5DE-A634D17FBB65}"/>
              </a:ext>
            </a:extLst>
          </p:cNvPr>
          <p:cNvSpPr/>
          <p:nvPr/>
        </p:nvSpPr>
        <p:spPr>
          <a:xfrm rot="10800000" flipH="1" flipV="1">
            <a:off x="0" y="888898"/>
            <a:ext cx="12192000" cy="5863594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9" name="Imagem 38">
            <a:extLst>
              <a:ext uri="{FF2B5EF4-FFF2-40B4-BE49-F238E27FC236}">
                <a16:creationId xmlns:a16="http://schemas.microsoft.com/office/drawing/2014/main" id="{DFBE2A53-D21B-9CD3-1AAC-ABD540D44D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3"/>
          <a:stretch/>
        </p:blipFill>
        <p:spPr>
          <a:xfrm>
            <a:off x="0" y="2"/>
            <a:ext cx="10736826" cy="1050461"/>
          </a:xfrm>
          <a:prstGeom prst="rect">
            <a:avLst/>
          </a:prstGeom>
        </p:spPr>
      </p:pic>
      <p:sp>
        <p:nvSpPr>
          <p:cNvPr id="150" name="Título 2">
            <a:extLst>
              <a:ext uri="{FF2B5EF4-FFF2-40B4-BE49-F238E27FC236}">
                <a16:creationId xmlns:a16="http://schemas.microsoft.com/office/drawing/2014/main" id="{3473B5E9-4AD3-C4F9-5F51-5BCA0A12CA8B}"/>
              </a:ext>
            </a:extLst>
          </p:cNvPr>
          <p:cNvSpPr txBox="1">
            <a:spLocks/>
          </p:cNvSpPr>
          <p:nvPr/>
        </p:nvSpPr>
        <p:spPr>
          <a:xfrm>
            <a:off x="224693" y="315538"/>
            <a:ext cx="11745790" cy="504824"/>
          </a:xfrm>
          <a:prstGeom prst="rect">
            <a:avLst/>
          </a:prstGeom>
          <a:effectLst/>
        </p:spPr>
        <p:txBody>
          <a:bodyPr lIns="84400" tIns="42200" rIns="84400" bIns="42200"/>
          <a:lstStyle>
            <a:defPPr>
              <a:defRPr lang="pt-BR"/>
            </a:defPPr>
            <a:lvl1pPr lvl="0" eaLnBrk="0" hangingPunct="0">
              <a:spcBef>
                <a:spcPct val="0"/>
              </a:spcBef>
              <a:defRPr sz="2400" b="1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O MODELO: NÍVEIS E DIMENSÕES   /   CONHECIMENTOS E PRÁTICA</a:t>
            </a:r>
          </a:p>
        </p:txBody>
      </p:sp>
      <p:sp>
        <p:nvSpPr>
          <p:cNvPr id="14" name="Retângulo de cantos arredondados 4">
            <a:extLst>
              <a:ext uri="{FF2B5EF4-FFF2-40B4-BE49-F238E27FC236}">
                <a16:creationId xmlns:a16="http://schemas.microsoft.com/office/drawing/2014/main" id="{5CCE7929-6085-6FBF-CCAE-4809F1E207F3}"/>
              </a:ext>
            </a:extLst>
          </p:cNvPr>
          <p:cNvSpPr/>
          <p:nvPr/>
        </p:nvSpPr>
        <p:spPr>
          <a:xfrm>
            <a:off x="225427" y="3149004"/>
            <a:ext cx="1731854" cy="89577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charset="0"/>
                <a:ea typeface="Arial" charset="0"/>
                <a:cs typeface="Arial" charset="0"/>
              </a:rPr>
              <a:t>1 </a:t>
            </a:r>
            <a:br>
              <a:rPr lang="pt-BR" sz="1400" dirty="0"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latin typeface="Arial" charset="0"/>
                <a:ea typeface="Arial" charset="0"/>
                <a:cs typeface="Arial" charset="0"/>
              </a:rPr>
              <a:t>AD-HOC</a:t>
            </a:r>
          </a:p>
          <a:p>
            <a:pPr algn="ctr"/>
            <a:r>
              <a:rPr lang="pt-BR" sz="1400" dirty="0">
                <a:latin typeface="Arial" charset="0"/>
                <a:ea typeface="Arial" charset="0"/>
                <a:cs typeface="Arial" charset="0"/>
              </a:rPr>
              <a:t>(Pouco conhecido)</a:t>
            </a:r>
          </a:p>
        </p:txBody>
      </p:sp>
      <p:sp>
        <p:nvSpPr>
          <p:cNvPr id="15" name="Retângulo de cantos arredondados 6">
            <a:extLst>
              <a:ext uri="{FF2B5EF4-FFF2-40B4-BE49-F238E27FC236}">
                <a16:creationId xmlns:a16="http://schemas.microsoft.com/office/drawing/2014/main" id="{0703A9CE-BE20-8B61-F2B6-1F2B9A043865}"/>
              </a:ext>
            </a:extLst>
          </p:cNvPr>
          <p:cNvSpPr/>
          <p:nvPr/>
        </p:nvSpPr>
        <p:spPr>
          <a:xfrm>
            <a:off x="4238317" y="2028240"/>
            <a:ext cx="1731854" cy="895777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  <a:p>
            <a:pPr algn="ctr"/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PADRONIZADO</a:t>
            </a:r>
          </a:p>
        </p:txBody>
      </p:sp>
      <p:sp>
        <p:nvSpPr>
          <p:cNvPr id="16" name="Retângulo de cantos arredondados 7">
            <a:extLst>
              <a:ext uri="{FF2B5EF4-FFF2-40B4-BE49-F238E27FC236}">
                <a16:creationId xmlns:a16="http://schemas.microsoft.com/office/drawing/2014/main" id="{9072ECFC-E34F-E256-538B-2698F1E97437}"/>
              </a:ext>
            </a:extLst>
          </p:cNvPr>
          <p:cNvSpPr/>
          <p:nvPr/>
        </p:nvSpPr>
        <p:spPr>
          <a:xfrm>
            <a:off x="6244762" y="1503778"/>
            <a:ext cx="1731854" cy="895777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  <a:p>
            <a:pPr algn="ctr"/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GERENCIADO</a:t>
            </a:r>
          </a:p>
        </p:txBody>
      </p:sp>
      <p:sp>
        <p:nvSpPr>
          <p:cNvPr id="17" name="Retângulo de cantos arredondados 8">
            <a:extLst>
              <a:ext uri="{FF2B5EF4-FFF2-40B4-BE49-F238E27FC236}">
                <a16:creationId xmlns:a16="http://schemas.microsoft.com/office/drawing/2014/main" id="{F2E8D007-75E9-94E5-03F2-8FE793DF6F75}"/>
              </a:ext>
            </a:extLst>
          </p:cNvPr>
          <p:cNvSpPr/>
          <p:nvPr/>
        </p:nvSpPr>
        <p:spPr>
          <a:xfrm>
            <a:off x="8251205" y="979316"/>
            <a:ext cx="1731854" cy="895777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  <a:p>
            <a:pPr algn="ctr"/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OTIMIZADO</a:t>
            </a:r>
          </a:p>
        </p:txBody>
      </p:sp>
      <p:sp>
        <p:nvSpPr>
          <p:cNvPr id="18" name="Seta dobrada 10">
            <a:extLst>
              <a:ext uri="{FF2B5EF4-FFF2-40B4-BE49-F238E27FC236}">
                <a16:creationId xmlns:a16="http://schemas.microsoft.com/office/drawing/2014/main" id="{2CA8E4C5-4D5F-56AA-59EB-1CBFF0B4FA3C}"/>
              </a:ext>
            </a:extLst>
          </p:cNvPr>
          <p:cNvSpPr/>
          <p:nvPr/>
        </p:nvSpPr>
        <p:spPr>
          <a:xfrm>
            <a:off x="1809741" y="2736835"/>
            <a:ext cx="432000" cy="396000"/>
          </a:xfrm>
          <a:prstGeom prst="ben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tângulo de cantos arredondados 5">
            <a:extLst>
              <a:ext uri="{FF2B5EF4-FFF2-40B4-BE49-F238E27FC236}">
                <a16:creationId xmlns:a16="http://schemas.microsoft.com/office/drawing/2014/main" id="{04585B24-C363-E8E7-921B-800790A3BBA8}"/>
              </a:ext>
            </a:extLst>
          </p:cNvPr>
          <p:cNvSpPr/>
          <p:nvPr/>
        </p:nvSpPr>
        <p:spPr>
          <a:xfrm>
            <a:off x="2231872" y="2552702"/>
            <a:ext cx="1731854" cy="895777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  <a:p>
            <a:pPr algn="ctr"/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INIICIADO</a:t>
            </a:r>
          </a:p>
        </p:txBody>
      </p:sp>
      <p:sp>
        <p:nvSpPr>
          <p:cNvPr id="24" name="Seta dobrada 10">
            <a:extLst>
              <a:ext uri="{FF2B5EF4-FFF2-40B4-BE49-F238E27FC236}">
                <a16:creationId xmlns:a16="http://schemas.microsoft.com/office/drawing/2014/main" id="{8B1E60AB-1279-3E4F-F91F-BACA412C6B45}"/>
              </a:ext>
            </a:extLst>
          </p:cNvPr>
          <p:cNvSpPr/>
          <p:nvPr/>
        </p:nvSpPr>
        <p:spPr>
          <a:xfrm>
            <a:off x="3760533" y="2171019"/>
            <a:ext cx="432000" cy="396000"/>
          </a:xfrm>
          <a:prstGeom prst="ben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Seta dobrada 10">
            <a:extLst>
              <a:ext uri="{FF2B5EF4-FFF2-40B4-BE49-F238E27FC236}">
                <a16:creationId xmlns:a16="http://schemas.microsoft.com/office/drawing/2014/main" id="{37645AA8-B51B-8FA7-D75B-5371C82F13A4}"/>
              </a:ext>
            </a:extLst>
          </p:cNvPr>
          <p:cNvSpPr/>
          <p:nvPr/>
        </p:nvSpPr>
        <p:spPr>
          <a:xfrm>
            <a:off x="5846957" y="1675561"/>
            <a:ext cx="432000" cy="396000"/>
          </a:xfrm>
          <a:prstGeom prst="ben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Seta dobrada 10">
            <a:extLst>
              <a:ext uri="{FF2B5EF4-FFF2-40B4-BE49-F238E27FC236}">
                <a16:creationId xmlns:a16="http://schemas.microsoft.com/office/drawing/2014/main" id="{AD5AF118-15F7-70EB-873D-3707FC441095}"/>
              </a:ext>
            </a:extLst>
          </p:cNvPr>
          <p:cNvSpPr/>
          <p:nvPr/>
        </p:nvSpPr>
        <p:spPr>
          <a:xfrm>
            <a:off x="7888533" y="1110542"/>
            <a:ext cx="432000" cy="396000"/>
          </a:xfrm>
          <a:prstGeom prst="ben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91EBCA2-4244-A908-B381-E3585B1B2C67}"/>
              </a:ext>
            </a:extLst>
          </p:cNvPr>
          <p:cNvGrpSpPr/>
          <p:nvPr/>
        </p:nvGrpSpPr>
        <p:grpSpPr>
          <a:xfrm>
            <a:off x="1887005" y="2979986"/>
            <a:ext cx="7256228" cy="1381759"/>
            <a:chOff x="1887005" y="2979986"/>
            <a:chExt cx="7256228" cy="1381759"/>
          </a:xfrm>
        </p:grpSpPr>
        <p:sp>
          <p:nvSpPr>
            <p:cNvPr id="2" name="Seta: para a Direita 1">
              <a:extLst>
                <a:ext uri="{FF2B5EF4-FFF2-40B4-BE49-F238E27FC236}">
                  <a16:creationId xmlns:a16="http://schemas.microsoft.com/office/drawing/2014/main" id="{F46A6339-CC7F-F50E-7F55-40E54B8FC26A}"/>
                </a:ext>
              </a:extLst>
            </p:cNvPr>
            <p:cNvSpPr/>
            <p:nvPr/>
          </p:nvSpPr>
          <p:spPr>
            <a:xfrm rot="20656475">
              <a:off x="1887005" y="2979986"/>
              <a:ext cx="7032918" cy="7878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/>
                <a:t>CONHECIMENTOS</a:t>
              </a:r>
            </a:p>
          </p:txBody>
        </p:sp>
        <p:sp>
          <p:nvSpPr>
            <p:cNvPr id="20" name="Seta: para a Direita 19">
              <a:extLst>
                <a:ext uri="{FF2B5EF4-FFF2-40B4-BE49-F238E27FC236}">
                  <a16:creationId xmlns:a16="http://schemas.microsoft.com/office/drawing/2014/main" id="{208176C2-9B17-0072-2609-7B49BDEC4978}"/>
                </a:ext>
              </a:extLst>
            </p:cNvPr>
            <p:cNvSpPr/>
            <p:nvPr/>
          </p:nvSpPr>
          <p:spPr>
            <a:xfrm rot="20656475">
              <a:off x="2110315" y="3573867"/>
              <a:ext cx="7032918" cy="7878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/>
                <a:t>PRÁTICA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BA9172CB-28A7-C39F-7DD3-C6DE06AF2211}"/>
              </a:ext>
            </a:extLst>
          </p:cNvPr>
          <p:cNvSpPr txBox="1"/>
          <p:nvPr/>
        </p:nvSpPr>
        <p:spPr>
          <a:xfrm>
            <a:off x="1508179" y="6072799"/>
            <a:ext cx="4007718" cy="45851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lIns="121917" tIns="60958" rIns="121917" bIns="60958" rtlCol="0">
            <a:spAutoFit/>
          </a:bodyPr>
          <a:lstStyle>
            <a:defPPr>
              <a:defRPr lang="pt-BR"/>
            </a:defPPr>
            <a:lvl1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b="1" dirty="0">
                <a:solidFill>
                  <a:schemeClr val="accent2"/>
                </a:solidFill>
              </a:rPr>
              <a:t>MODELO CRIADO EM 2002</a:t>
            </a:r>
          </a:p>
        </p:txBody>
      </p:sp>
    </p:spTree>
    <p:extLst>
      <p:ext uri="{BB962C8B-B14F-4D97-AF65-F5344CB8AC3E}">
        <p14:creationId xmlns:p14="http://schemas.microsoft.com/office/powerpoint/2010/main" val="28620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C7D08-06EE-A622-FB71-615F5C81B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806">
            <a:extLst>
              <a:ext uri="{FF2B5EF4-FFF2-40B4-BE49-F238E27FC236}">
                <a16:creationId xmlns:a16="http://schemas.microsoft.com/office/drawing/2014/main" id="{3228E2B2-06FA-2587-BA04-E479A4558153}"/>
              </a:ext>
            </a:extLst>
          </p:cNvPr>
          <p:cNvSpPr/>
          <p:nvPr/>
        </p:nvSpPr>
        <p:spPr>
          <a:xfrm rot="10800000" flipH="1" flipV="1">
            <a:off x="0" y="888898"/>
            <a:ext cx="12192000" cy="5863594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9" name="Imagem 38">
            <a:extLst>
              <a:ext uri="{FF2B5EF4-FFF2-40B4-BE49-F238E27FC236}">
                <a16:creationId xmlns:a16="http://schemas.microsoft.com/office/drawing/2014/main" id="{7763B3D4-51B4-E976-9A06-F561605CA8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3"/>
          <a:stretch/>
        </p:blipFill>
        <p:spPr>
          <a:xfrm>
            <a:off x="0" y="2"/>
            <a:ext cx="10736826" cy="1050461"/>
          </a:xfrm>
          <a:prstGeom prst="rect">
            <a:avLst/>
          </a:prstGeom>
        </p:spPr>
      </p:pic>
      <p:sp>
        <p:nvSpPr>
          <p:cNvPr id="150" name="Título 2">
            <a:extLst>
              <a:ext uri="{FF2B5EF4-FFF2-40B4-BE49-F238E27FC236}">
                <a16:creationId xmlns:a16="http://schemas.microsoft.com/office/drawing/2014/main" id="{2633D92B-93DA-43CF-D97D-5EB217B3F112}"/>
              </a:ext>
            </a:extLst>
          </p:cNvPr>
          <p:cNvSpPr txBox="1">
            <a:spLocks/>
          </p:cNvSpPr>
          <p:nvPr/>
        </p:nvSpPr>
        <p:spPr>
          <a:xfrm>
            <a:off x="224693" y="315538"/>
            <a:ext cx="11745790" cy="504824"/>
          </a:xfrm>
          <a:prstGeom prst="rect">
            <a:avLst/>
          </a:prstGeom>
          <a:effectLst/>
        </p:spPr>
        <p:txBody>
          <a:bodyPr lIns="84400" tIns="42200" rIns="84400" bIns="42200"/>
          <a:lstStyle>
            <a:defPPr>
              <a:defRPr lang="pt-BR"/>
            </a:defPPr>
            <a:lvl1pPr lvl="0" eaLnBrk="0" hangingPunct="0">
              <a:spcBef>
                <a:spcPct val="0"/>
              </a:spcBef>
              <a:defRPr sz="2400" b="1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A PESQUISA DE MATURIDADE (desde 2005)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A2DD65D-0F1F-5CE0-6C27-770B0F5EA8DC}"/>
              </a:ext>
            </a:extLst>
          </p:cNvPr>
          <p:cNvSpPr txBox="1"/>
          <p:nvPr/>
        </p:nvSpPr>
        <p:spPr>
          <a:xfrm>
            <a:off x="2869565" y="5917514"/>
            <a:ext cx="4997695" cy="45851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lIns="121917" tIns="60958" rIns="121917" bIns="60958" rtlCol="0">
            <a:spAutoFit/>
          </a:bodyPr>
          <a:lstStyle>
            <a:defPPr>
              <a:defRPr lang="pt-BR"/>
            </a:defPPr>
            <a:lvl1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b="1" dirty="0">
                <a:solidFill>
                  <a:schemeClr val="accent2"/>
                </a:solidFill>
              </a:rPr>
              <a:t>RECONHECIMENTO INTERNACIONAL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65AEB5-11A3-B9AA-E92D-30A94B0ED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61" y="1821041"/>
            <a:ext cx="8910505" cy="385211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F7B9D0D-B7E9-8FAE-D80B-3FD196F2372B}"/>
              </a:ext>
            </a:extLst>
          </p:cNvPr>
          <p:cNvSpPr txBox="1"/>
          <p:nvPr/>
        </p:nvSpPr>
        <p:spPr>
          <a:xfrm>
            <a:off x="3611747" y="1098446"/>
            <a:ext cx="3977925" cy="458519"/>
          </a:xfrm>
          <a:prstGeom prst="rect">
            <a:avLst/>
          </a:prstGeom>
          <a:noFill/>
          <a:ln w="57150">
            <a:noFill/>
          </a:ln>
        </p:spPr>
        <p:txBody>
          <a:bodyPr wrap="square" lIns="121917" tIns="60958" rIns="121917" bIns="60958" rtlCol="0">
            <a:spAutoFit/>
          </a:bodyPr>
          <a:lstStyle>
            <a:defPPr>
              <a:defRPr lang="pt-BR"/>
            </a:defPPr>
            <a:lvl1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b="1" dirty="0">
                <a:solidFill>
                  <a:schemeClr val="accent2"/>
                </a:solidFill>
              </a:rPr>
              <a:t>www.maturityresearch.com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FCEFB3-AF72-FACB-7004-27D31B87F99A}"/>
              </a:ext>
            </a:extLst>
          </p:cNvPr>
          <p:cNvSpPr txBox="1"/>
          <p:nvPr/>
        </p:nvSpPr>
        <p:spPr>
          <a:xfrm>
            <a:off x="9183427" y="2970481"/>
            <a:ext cx="2727435" cy="72679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txBody>
          <a:bodyPr wrap="square" lIns="121917" tIns="60958" rIns="121917" bIns="60958" rtlCol="0">
            <a:spAutoFit/>
          </a:bodyPr>
          <a:lstStyle>
            <a:defPPr>
              <a:defRPr lang="pt-BR"/>
            </a:defPPr>
            <a:lvl1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ctr"/>
            <a:r>
              <a:rPr lang="pt-BR" sz="3600" b="1" dirty="0">
                <a:solidFill>
                  <a:schemeClr val="bg1"/>
                </a:solidFill>
              </a:rPr>
              <a:t>GRATUITO</a:t>
            </a:r>
          </a:p>
        </p:txBody>
      </p:sp>
    </p:spTree>
    <p:extLst>
      <p:ext uri="{BB962C8B-B14F-4D97-AF65-F5344CB8AC3E}">
        <p14:creationId xmlns:p14="http://schemas.microsoft.com/office/powerpoint/2010/main" val="21435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6A617-6AA3-C1F3-C15B-D0BFEBDB1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806">
            <a:extLst>
              <a:ext uri="{FF2B5EF4-FFF2-40B4-BE49-F238E27FC236}">
                <a16:creationId xmlns:a16="http://schemas.microsoft.com/office/drawing/2014/main" id="{C6F3352E-5C3E-FCE1-1DFC-7013173515B9}"/>
              </a:ext>
            </a:extLst>
          </p:cNvPr>
          <p:cNvSpPr/>
          <p:nvPr/>
        </p:nvSpPr>
        <p:spPr>
          <a:xfrm rot="10800000" flipH="1" flipV="1">
            <a:off x="0" y="888898"/>
            <a:ext cx="12192000" cy="5863594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9" name="Imagem 38">
            <a:extLst>
              <a:ext uri="{FF2B5EF4-FFF2-40B4-BE49-F238E27FC236}">
                <a16:creationId xmlns:a16="http://schemas.microsoft.com/office/drawing/2014/main" id="{8F3432A7-29FA-ADE9-CE9D-0FBEE5CF8E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3"/>
          <a:stretch/>
        </p:blipFill>
        <p:spPr>
          <a:xfrm>
            <a:off x="0" y="2"/>
            <a:ext cx="10736826" cy="1050461"/>
          </a:xfrm>
          <a:prstGeom prst="rect">
            <a:avLst/>
          </a:prstGeom>
        </p:spPr>
      </p:pic>
      <p:sp>
        <p:nvSpPr>
          <p:cNvPr id="150" name="Título 2">
            <a:extLst>
              <a:ext uri="{FF2B5EF4-FFF2-40B4-BE49-F238E27FC236}">
                <a16:creationId xmlns:a16="http://schemas.microsoft.com/office/drawing/2014/main" id="{6C320F73-463C-CA14-C206-7587FA80EEC0}"/>
              </a:ext>
            </a:extLst>
          </p:cNvPr>
          <p:cNvSpPr txBox="1">
            <a:spLocks/>
          </p:cNvSpPr>
          <p:nvPr/>
        </p:nvSpPr>
        <p:spPr>
          <a:xfrm>
            <a:off x="224693" y="315538"/>
            <a:ext cx="10202417" cy="504824"/>
          </a:xfrm>
          <a:prstGeom prst="rect">
            <a:avLst/>
          </a:prstGeom>
          <a:effectLst/>
        </p:spPr>
        <p:txBody>
          <a:bodyPr lIns="84400" tIns="42200" rIns="84400" bIns="42200"/>
          <a:lstStyle>
            <a:defPPr>
              <a:defRPr lang="pt-BR"/>
            </a:defPPr>
            <a:lvl1pPr lvl="0" eaLnBrk="0" hangingPunct="0">
              <a:spcBef>
                <a:spcPct val="0"/>
              </a:spcBef>
              <a:defRPr sz="2400" b="1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A PARCERIA COM A INDÚSTRIA DA CONSTRUÇÃO (I.C.)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ED99095-9EE2-B474-D489-5EDB98B25084}"/>
              </a:ext>
            </a:extLst>
          </p:cNvPr>
          <p:cNvSpPr txBox="1"/>
          <p:nvPr/>
        </p:nvSpPr>
        <p:spPr>
          <a:xfrm>
            <a:off x="224693" y="1118998"/>
            <a:ext cx="10846708" cy="544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 indent="-276225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PARCERIA INICIADA EM 2010 (Paulo </a:t>
            </a:r>
            <a:r>
              <a:rPr lang="pt-BR" b="1" dirty="0" err="1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Safadi</a:t>
            </a: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 Simão)</a:t>
            </a:r>
          </a:p>
          <a:p>
            <a:pPr marL="361950" lvl="1" indent="-276225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PARTICIPAÇÃO EM EVENTOS DIVERSOS (ENIC, COIC, FORUM, etc.)</a:t>
            </a:r>
          </a:p>
          <a:p>
            <a:pPr marL="361950" lvl="1" indent="-276225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FORAM CRIADAS SUBCATEGORIAS UTILIZADAS NOS RELATÓRIOS PUBLICADOS: </a:t>
            </a:r>
          </a:p>
          <a:p>
            <a:pPr marL="819150" lvl="2" indent="-276225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Engenharia (Projetos de Engenharia, ou seja, design para clientes</a:t>
            </a:r>
          </a:p>
          <a:p>
            <a:pPr marL="819150" lvl="2" indent="-276225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Gerenciamento para cliente externo (público ou privado)</a:t>
            </a:r>
          </a:p>
          <a:p>
            <a:pPr marL="819150" lvl="2" indent="-276225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Incorporação imobiliária</a:t>
            </a:r>
          </a:p>
          <a:p>
            <a:pPr marL="819150" lvl="2" indent="-276225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Obras Públicas (inclusive Infraestrutura e Construção Pesada)</a:t>
            </a:r>
          </a:p>
          <a:p>
            <a:pPr marL="819150" lvl="2" indent="-276225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Serviços para Clientes Privados (Construção Industrial e Construção Pesada)</a:t>
            </a:r>
          </a:p>
          <a:p>
            <a:pPr marL="819150" lvl="2" indent="-276225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Montagem de equipamentos &amp; máquinas</a:t>
            </a:r>
          </a:p>
          <a:p>
            <a:pPr marL="819150" lvl="2" indent="-276225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Outros ramos</a:t>
            </a:r>
          </a:p>
        </p:txBody>
      </p:sp>
    </p:spTree>
    <p:extLst>
      <p:ext uri="{BB962C8B-B14F-4D97-AF65-F5344CB8AC3E}">
        <p14:creationId xmlns:p14="http://schemas.microsoft.com/office/powerpoint/2010/main" val="39079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78995-F3C2-3C20-5EA8-298763195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731DEA-047D-03A2-9AEF-EA3802866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2666C9-ADA9-4FAC-8150-88EA8C708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C32F36-FBF9-4C6A-7F04-95C4CA592268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spcBef>
                <a:spcPct val="0"/>
              </a:spcBef>
            </a:pPr>
            <a:r>
              <a:rPr lang="pt-BR" sz="4800" b="1" dirty="0">
                <a:solidFill>
                  <a:srgbClr val="E9D3A1"/>
                </a:solidFill>
                <a:latin typeface="Arial"/>
                <a:cs typeface="Arial"/>
              </a:rPr>
              <a:t>ALGUNS RESULTADOS </a:t>
            </a:r>
          </a:p>
          <a:p>
            <a:pPr algn="ctr" fontAlgn="ctr">
              <a:spcBef>
                <a:spcPct val="0"/>
              </a:spcBef>
            </a:pPr>
            <a:r>
              <a:rPr lang="pt-BR" sz="4800" b="1" dirty="0">
                <a:solidFill>
                  <a:srgbClr val="E9D3A1"/>
                </a:solidFill>
                <a:latin typeface="Arial"/>
                <a:cs typeface="Arial"/>
              </a:rPr>
              <a:t>DE PESQUISAS REALIZADAS</a:t>
            </a:r>
          </a:p>
        </p:txBody>
      </p:sp>
    </p:spTree>
    <p:extLst>
      <p:ext uri="{BB962C8B-B14F-4D97-AF65-F5344CB8AC3E}">
        <p14:creationId xmlns:p14="http://schemas.microsoft.com/office/powerpoint/2010/main" val="263302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1FE78-B274-29AB-E8B3-A44786945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806">
            <a:extLst>
              <a:ext uri="{FF2B5EF4-FFF2-40B4-BE49-F238E27FC236}">
                <a16:creationId xmlns:a16="http://schemas.microsoft.com/office/drawing/2014/main" id="{D4FDBD77-9F66-350B-7934-B9156DB7D70B}"/>
              </a:ext>
            </a:extLst>
          </p:cNvPr>
          <p:cNvSpPr/>
          <p:nvPr/>
        </p:nvSpPr>
        <p:spPr>
          <a:xfrm rot="10800000" flipH="1" flipV="1">
            <a:off x="0" y="888898"/>
            <a:ext cx="12192000" cy="5863594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9" name="Imagem 38">
            <a:extLst>
              <a:ext uri="{FF2B5EF4-FFF2-40B4-BE49-F238E27FC236}">
                <a16:creationId xmlns:a16="http://schemas.microsoft.com/office/drawing/2014/main" id="{E15860D3-F287-CE5C-CB5C-CD6216339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3"/>
          <a:stretch/>
        </p:blipFill>
        <p:spPr>
          <a:xfrm>
            <a:off x="0" y="2"/>
            <a:ext cx="10736826" cy="1050461"/>
          </a:xfrm>
          <a:prstGeom prst="rect">
            <a:avLst/>
          </a:prstGeom>
        </p:spPr>
      </p:pic>
      <p:sp>
        <p:nvSpPr>
          <p:cNvPr id="150" name="Título 2">
            <a:extLst>
              <a:ext uri="{FF2B5EF4-FFF2-40B4-BE49-F238E27FC236}">
                <a16:creationId xmlns:a16="http://schemas.microsoft.com/office/drawing/2014/main" id="{CD19D59A-AF74-FD4E-E581-A3CFCB88547C}"/>
              </a:ext>
            </a:extLst>
          </p:cNvPr>
          <p:cNvSpPr txBox="1">
            <a:spLocks/>
          </p:cNvSpPr>
          <p:nvPr/>
        </p:nvSpPr>
        <p:spPr>
          <a:xfrm>
            <a:off x="224693" y="315538"/>
            <a:ext cx="11745790" cy="504824"/>
          </a:xfrm>
          <a:prstGeom prst="rect">
            <a:avLst/>
          </a:prstGeom>
          <a:effectLst/>
        </p:spPr>
        <p:txBody>
          <a:bodyPr lIns="84400" tIns="42200" rIns="84400" bIns="42200"/>
          <a:lstStyle>
            <a:defPPr>
              <a:defRPr lang="pt-BR"/>
            </a:defPPr>
            <a:lvl1pPr lvl="0" eaLnBrk="0" hangingPunct="0">
              <a:spcBef>
                <a:spcPct val="0"/>
              </a:spcBef>
              <a:defRPr sz="2400" b="1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RESULTADOS 2021 – I.C.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5F82085-12F6-24E0-E70E-2BBDA095E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42" y="1057279"/>
            <a:ext cx="8696325" cy="107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b="1" dirty="0">
                <a:solidFill>
                  <a:srgbClr val="000000"/>
                </a:solidFill>
                <a:latin typeface="Tahoma" pitchFamily="34" charset="0"/>
              </a:rPr>
              <a:t>MATURIDADE:</a:t>
            </a:r>
          </a:p>
          <a:p>
            <a:pPr marL="261938" indent="-261938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Maturidade: 2,93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10E0A53-E3BA-6CDF-CE33-357F59CB17CC}"/>
              </a:ext>
            </a:extLst>
          </p:cNvPr>
          <p:cNvSpPr txBox="1"/>
          <p:nvPr/>
        </p:nvSpPr>
        <p:spPr>
          <a:xfrm>
            <a:off x="4112470" y="202066"/>
            <a:ext cx="2220525" cy="646331"/>
          </a:xfrm>
          <a:prstGeom prst="rect">
            <a:avLst/>
          </a:prstGeom>
          <a:solidFill>
            <a:srgbClr val="0000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64 Organizações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1.600 projetos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A605EF0-6409-BC89-AA2C-FCAD25EF2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42" y="5000140"/>
            <a:ext cx="8696325" cy="127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61938" indent="-261938">
              <a:lnSpc>
                <a:spcPct val="120000"/>
              </a:lnSpc>
              <a:spcBef>
                <a:spcPct val="20000"/>
              </a:spcBef>
            </a:pPr>
            <a:r>
              <a:rPr lang="pt-BR" b="1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COMPOSIÇÃO MÉDIA DA CARTERIA DE PROJETOS </a:t>
            </a:r>
          </a:p>
          <a:p>
            <a:pPr marL="261938" indent="-261938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Quantidade média de projetos: 25</a:t>
            </a:r>
          </a:p>
          <a:p>
            <a:pPr marL="261938" indent="-261938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Duração média de cada projeto: 13 meses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03142CD-D71D-BC38-4156-384D0922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42" y="1826109"/>
            <a:ext cx="8696325" cy="304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61938" indent="-261938">
              <a:lnSpc>
                <a:spcPct val="120000"/>
              </a:lnSpc>
              <a:spcBef>
                <a:spcPct val="20000"/>
              </a:spcBef>
            </a:pPr>
            <a:r>
              <a:rPr lang="pt-BR" b="1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INDICADORES DE RESULTADOS</a:t>
            </a:r>
          </a:p>
          <a:p>
            <a:pPr marL="261938" indent="-261938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Índice de Sucesso:</a:t>
            </a:r>
          </a:p>
          <a:p>
            <a:pPr marL="719138" lvl="1" indent="-261938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pt-BR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Fracasso:  8%</a:t>
            </a:r>
          </a:p>
          <a:p>
            <a:pPr marL="719138" lvl="1" indent="-261938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pt-BR" dirty="0">
                <a:solidFill>
                  <a:srgbClr val="FFC000"/>
                </a:solidFill>
                <a:latin typeface="Tahoma" pitchFamily="34" charset="0"/>
                <a:cs typeface="Times New Roman" pitchFamily="18" charset="0"/>
              </a:rPr>
              <a:t>Sucesso Parcial: 32%</a:t>
            </a:r>
          </a:p>
          <a:p>
            <a:pPr marL="719138" lvl="1" indent="-261938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pt-BR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Sucesso Total: 60%</a:t>
            </a:r>
          </a:p>
          <a:p>
            <a:pPr marL="261938" indent="-261938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Atraso médio: 21%</a:t>
            </a:r>
          </a:p>
          <a:p>
            <a:pPr marL="261938" indent="-261938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Estouro de custo médio: 16%</a:t>
            </a:r>
          </a:p>
          <a:p>
            <a:pPr marL="261938" indent="-261938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Execução média do Escopo: 81%</a:t>
            </a:r>
            <a:endParaRPr lang="pt-BR" sz="1200" i="1" dirty="0">
              <a:solidFill>
                <a:srgbClr val="000000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E08F-9316-5EB6-D0A4-80FD8D17A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42" y="2570521"/>
            <a:ext cx="573241" cy="132391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CB3D797-3577-3599-66BA-CC4A7FD04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681" y="1952930"/>
            <a:ext cx="3864078" cy="2352047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B835F0C0-8804-94F0-1973-45F5B4D13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338" y="1224922"/>
            <a:ext cx="3864078" cy="8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61938" indent="-261938" algn="ctr">
              <a:lnSpc>
                <a:spcPct val="110000"/>
              </a:lnSpc>
              <a:spcBef>
                <a:spcPct val="20000"/>
              </a:spcBef>
            </a:pPr>
            <a:r>
              <a:rPr lang="pt-BR" b="1" dirty="0">
                <a:solidFill>
                  <a:srgbClr val="000000"/>
                </a:solidFill>
                <a:latin typeface="Tahoma" pitchFamily="34" charset="0"/>
              </a:rPr>
              <a:t>ESTUDO SOMATÓRIO (2022)</a:t>
            </a:r>
          </a:p>
          <a:p>
            <a:pPr marL="261938" indent="-261938" algn="ctr">
              <a:lnSpc>
                <a:spcPct val="110000"/>
              </a:lnSpc>
              <a:spcBef>
                <a:spcPct val="20000"/>
              </a:spcBef>
            </a:pPr>
            <a:r>
              <a:rPr lang="pt-BR" sz="1400" b="1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134 Empresas – Obras Industriais</a:t>
            </a:r>
            <a:endParaRPr lang="pt-BR" sz="1400" dirty="0">
              <a:solidFill>
                <a:srgbClr val="0000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9B56B82-0D59-4255-0C8C-6776CA510A2E}"/>
              </a:ext>
            </a:extLst>
          </p:cNvPr>
          <p:cNvSpPr txBox="1"/>
          <p:nvPr/>
        </p:nvSpPr>
        <p:spPr>
          <a:xfrm>
            <a:off x="6532849" y="4302460"/>
            <a:ext cx="4572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>
              <a:spcBef>
                <a:spcPct val="50000"/>
              </a:spcBef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Fonte: Somatório</a:t>
            </a:r>
            <a:r>
              <a:rPr lang="pt-BR" sz="1100" b="1" i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, Estudo de Mercado - COIC – CBIC </a:t>
            </a: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– </a:t>
            </a:r>
            <a:r>
              <a:rPr lang="pt-BR" sz="1100" b="1" dirty="0" err="1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Fev</a:t>
            </a: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MS PGothic" panose="020B0600070205080204" pitchFamily="34" charset="-128"/>
                <a:cs typeface="Arial" charset="0"/>
              </a:rPr>
              <a:t> 2022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9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1C685-33E6-6A87-E39A-A887B134E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m 38">
            <a:extLst>
              <a:ext uri="{FF2B5EF4-FFF2-40B4-BE49-F238E27FC236}">
                <a16:creationId xmlns:a16="http://schemas.microsoft.com/office/drawing/2014/main" id="{E052C892-C4AD-909D-0076-B1DD6F1844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3"/>
          <a:stretch/>
        </p:blipFill>
        <p:spPr>
          <a:xfrm>
            <a:off x="0" y="2"/>
            <a:ext cx="10736826" cy="1050461"/>
          </a:xfrm>
          <a:prstGeom prst="rect">
            <a:avLst/>
          </a:prstGeom>
        </p:spPr>
      </p:pic>
      <p:sp>
        <p:nvSpPr>
          <p:cNvPr id="150" name="Título 2">
            <a:extLst>
              <a:ext uri="{FF2B5EF4-FFF2-40B4-BE49-F238E27FC236}">
                <a16:creationId xmlns:a16="http://schemas.microsoft.com/office/drawing/2014/main" id="{F723832E-3158-D7AB-7080-2640313A5041}"/>
              </a:ext>
            </a:extLst>
          </p:cNvPr>
          <p:cNvSpPr txBox="1">
            <a:spLocks/>
          </p:cNvSpPr>
          <p:nvPr/>
        </p:nvSpPr>
        <p:spPr>
          <a:xfrm>
            <a:off x="224693" y="315538"/>
            <a:ext cx="11745790" cy="504824"/>
          </a:xfrm>
          <a:prstGeom prst="rect">
            <a:avLst/>
          </a:prstGeom>
          <a:effectLst/>
        </p:spPr>
        <p:txBody>
          <a:bodyPr lIns="84400" tIns="42200" rIns="84400" bIns="42200"/>
          <a:lstStyle>
            <a:defPPr>
              <a:defRPr lang="pt-BR"/>
            </a:defPPr>
            <a:lvl1pPr lvl="0" eaLnBrk="0" hangingPunct="0">
              <a:spcBef>
                <a:spcPct val="0"/>
              </a:spcBef>
              <a:defRPr sz="2400" b="1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pt-BR" dirty="0"/>
              <a:t>DEFINIÇÃO DE SUCESSO (em parceria com CBIC 2010)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A35C1A-A76B-611C-C814-DD3F8B3A5A19}"/>
              </a:ext>
            </a:extLst>
          </p:cNvPr>
          <p:cNvSpPr txBox="1">
            <a:spLocks/>
          </p:cNvSpPr>
          <p:nvPr/>
        </p:nvSpPr>
        <p:spPr>
          <a:xfrm>
            <a:off x="10354733" y="6527800"/>
            <a:ext cx="1837267" cy="330200"/>
          </a:xfrm>
          <a:prstGeom prst="rect">
            <a:avLst/>
          </a:prstGeom>
          <a:noFill/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683657-2782-4ACD-8488-C897C2C2F018}" type="slidenum">
              <a:rPr lang="pt-BR" smtClean="0">
                <a:solidFill>
                  <a:srgbClr val="000000"/>
                </a:solidFill>
                <a:cs typeface="Arial" charset="0"/>
              </a:rPr>
              <a:pPr/>
              <a:t>9</a:t>
            </a:fld>
            <a:endParaRPr lang="pt-BR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1AB8E84-83AE-B519-4C03-24D496BB7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312217"/>
              </p:ext>
            </p:extLst>
          </p:nvPr>
        </p:nvGraphicFramePr>
        <p:xfrm>
          <a:off x="395286" y="1744685"/>
          <a:ext cx="11401427" cy="4909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6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20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rgbClr val="000000"/>
                          </a:solidFill>
                        </a:rPr>
                        <a:t>TIPO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rgbClr val="000000"/>
                          </a:solidFill>
                        </a:rPr>
                        <a:t>CARACTERÍSTICAS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SUCESSO</a:t>
                      </a:r>
                      <a:r>
                        <a:rPr lang="pt-BR" sz="1800" b="1" baseline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TOTAL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</a:rPr>
                        <a:t>A obra terminou praticamente no prazo, escopo e orçamento previstos (diferenças insignificantes). O cliente ficou bastante satisfeito com o produto entregue. A empresa obteve o lucro esperado e não existe nenhuma pendência significativa técnica ou judicial ou trabalhista. Não ocorreu nenhum acidente grave durante a obra.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6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SUCESSO</a:t>
                      </a:r>
                      <a:r>
                        <a:rPr lang="pt-BR" sz="1800" b="1" baseline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PARCIAL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</a:rPr>
                        <a:t>A obra foi concluída e entregue. No entanto aconteceram fatos comprometedores (atraso significativo e/ou estouro de orçamento significativo) que diminuíram significativamente a rentabilidade da obra; ou existem pequenas pendências técnicas ou judiciais ou trabalhistas que certamente vão reduzir o lucro esperado; e/ou cliente recebeu a obra, porém não ficou satisfeito; e/ou ocorreram acidentes de trabalho, porem a taxa de gravidade dos mesmos permaneceu dentro dos parâmetros estabelecidos.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0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FRACASSO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</a:rPr>
                        <a:t>A obra não foi concluída ou o atraso e/ou estouro de orçamento foram tão exagerados que a obra deu prejuízo; ou existem pendências técnicas ou judiciais ou trabalhistas bastante significativas que certamente vão tornar a obra deficitária; e/ou cliente não concorda em dar aceite na obra; e/ou ocorreram acidentes graves durante a obra que mancharam a reputação da empresa.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FA1BF586-B707-6248-EE87-2AFE7277C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825" y="875211"/>
            <a:ext cx="10183888" cy="68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400" b="1" dirty="0">
                <a:solidFill>
                  <a:srgbClr val="000000"/>
                </a:solidFill>
                <a:latin typeface="Tahoma" pitchFamily="34" charset="0"/>
              </a:rPr>
              <a:t>•	Incorporação imobiliária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400" b="1" dirty="0">
                <a:solidFill>
                  <a:srgbClr val="000000"/>
                </a:solidFill>
                <a:latin typeface="Tahoma" pitchFamily="34" charset="0"/>
              </a:rPr>
              <a:t>•	Serviços (Construção Industrial, Construção Pesada) para clientes da iniciativa privada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</a:pPr>
            <a:r>
              <a:rPr lang="pt-BR" sz="1400" b="1" dirty="0">
                <a:solidFill>
                  <a:srgbClr val="000000"/>
                </a:solidFill>
                <a:latin typeface="Tahoma" pitchFamily="34" charset="0"/>
              </a:rPr>
              <a:t>•	Obras Públicas e de Infra Estrutura (inclusive Construção Pesada) para clientes do setor público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sz="1400" b="1" dirty="0">
              <a:solidFill>
                <a:srgbClr val="000000"/>
              </a:solidFill>
              <a:latin typeface="Tahoma" pitchFamily="34" charset="0"/>
            </a:endParaRPr>
          </a:p>
          <a:p>
            <a:pPr marL="261938" indent="-261938" algn="ctr">
              <a:lnSpc>
                <a:spcPct val="110000"/>
              </a:lnSpc>
              <a:spcBef>
                <a:spcPct val="20000"/>
              </a:spcBef>
            </a:pPr>
            <a:endParaRPr lang="pt-BR" sz="1400" b="1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ema do Office">
  <a:themeElements>
    <a:clrScheme name="FALCONI">
      <a:dk1>
        <a:srgbClr val="919194"/>
      </a:dk1>
      <a:lt1>
        <a:srgbClr val="FFFFFF"/>
      </a:lt1>
      <a:dk2>
        <a:srgbClr val="924E45"/>
      </a:dk2>
      <a:lt2>
        <a:srgbClr val="AF6E64"/>
      </a:lt2>
      <a:accent1>
        <a:srgbClr val="5D86A0"/>
      </a:accent1>
      <a:accent2>
        <a:srgbClr val="3A6D8E"/>
      </a:accent2>
      <a:accent3>
        <a:srgbClr val="E8D2A1"/>
      </a:accent3>
      <a:accent4>
        <a:srgbClr val="C7B08A"/>
      </a:accent4>
      <a:accent5>
        <a:srgbClr val="619080"/>
      </a:accent5>
      <a:accent6>
        <a:srgbClr val="33715A"/>
      </a:accent6>
      <a:hlink>
        <a:srgbClr val="000000"/>
      </a:hlink>
      <a:folHlink>
        <a:srgbClr val="FFFFF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FALCONI">
      <a:dk1>
        <a:srgbClr val="919194"/>
      </a:dk1>
      <a:lt1>
        <a:srgbClr val="FFFFFF"/>
      </a:lt1>
      <a:dk2>
        <a:srgbClr val="924E45"/>
      </a:dk2>
      <a:lt2>
        <a:srgbClr val="AF6E64"/>
      </a:lt2>
      <a:accent1>
        <a:srgbClr val="5D86A0"/>
      </a:accent1>
      <a:accent2>
        <a:srgbClr val="3A6D8E"/>
      </a:accent2>
      <a:accent3>
        <a:srgbClr val="E8D2A1"/>
      </a:accent3>
      <a:accent4>
        <a:srgbClr val="C7B08A"/>
      </a:accent4>
      <a:accent5>
        <a:srgbClr val="619080"/>
      </a:accent5>
      <a:accent6>
        <a:srgbClr val="33715A"/>
      </a:accent6>
      <a:hlink>
        <a:srgbClr val="0000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/>
      <a:lstStyle>
        <a:defPPr algn="just">
          <a:lnSpc>
            <a:spcPct val="80000"/>
          </a:lnSpc>
          <a:defRPr sz="1200" dirty="0" smtClean="0">
            <a:cs typeface="Helvetica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>
        <a:spAutoFit/>
      </a:bodyPr>
      <a:lstStyle>
        <a:defPPr algn="ctr">
          <a:lnSpc>
            <a:spcPct val="80000"/>
          </a:lnSpc>
          <a:defRPr dirty="0" smtClean="0">
            <a:solidFill>
              <a:srgbClr val="000000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8007</TotalTime>
  <Words>1334</Words>
  <Application>Microsoft Office PowerPoint</Application>
  <PresentationFormat>Widescreen</PresentationFormat>
  <Paragraphs>187</Paragraphs>
  <Slides>26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Arial</vt:lpstr>
      <vt:lpstr>Calibri</vt:lpstr>
      <vt:lpstr>Helvetica</vt:lpstr>
      <vt:lpstr>Helvetica Light</vt:lpstr>
      <vt:lpstr>Tahoma</vt:lpstr>
      <vt:lpstr>Wingdings</vt:lpstr>
      <vt:lpstr>1_Tema do Office</vt:lpstr>
      <vt:lpstr>3_Office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FALCONI</dc:title>
  <dc:creator>Cassiano Branquinho de Paula</dc:creator>
  <cp:lastModifiedBy>Darci Santos Do Prado</cp:lastModifiedBy>
  <cp:revision>432</cp:revision>
  <dcterms:created xsi:type="dcterms:W3CDTF">2016-04-28T13:29:40Z</dcterms:created>
  <dcterms:modified xsi:type="dcterms:W3CDTF">2025-04-30T02:27:08Z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f0e2ab0-5d8d-4f6e-9102-31eba6c59d9e_Enabled">
    <vt:lpwstr>true</vt:lpwstr>
  </property>
  <property fmtid="{D5CDD505-2E9C-101B-9397-08002B2CF9AE}" pid="3" name="MSIP_Label_8f0e2ab0-5d8d-4f6e-9102-31eba6c59d9e_SetDate">
    <vt:lpwstr>2025-04-28T13:10:33Z</vt:lpwstr>
  </property>
  <property fmtid="{D5CDD505-2E9C-101B-9397-08002B2CF9AE}" pid="4" name="MSIP_Label_8f0e2ab0-5d8d-4f6e-9102-31eba6c59d9e_Method">
    <vt:lpwstr>Privileged</vt:lpwstr>
  </property>
  <property fmtid="{D5CDD505-2E9C-101B-9397-08002B2CF9AE}" pid="5" name="MSIP_Label_8f0e2ab0-5d8d-4f6e-9102-31eba6c59d9e_Name">
    <vt:lpwstr>Interna</vt:lpwstr>
  </property>
  <property fmtid="{D5CDD505-2E9C-101B-9397-08002B2CF9AE}" pid="6" name="MSIP_Label_8f0e2ab0-5d8d-4f6e-9102-31eba6c59d9e_SiteId">
    <vt:lpwstr>0c0bcda4-1b8e-46ab-b56c-4ae3741f4340</vt:lpwstr>
  </property>
  <property fmtid="{D5CDD505-2E9C-101B-9397-08002B2CF9AE}" pid="7" name="MSIP_Label_8f0e2ab0-5d8d-4f6e-9102-31eba6c59d9e_ActionId">
    <vt:lpwstr>67b424a3-3231-4723-a37b-3fbe586aacfd</vt:lpwstr>
  </property>
  <property fmtid="{D5CDD505-2E9C-101B-9397-08002B2CF9AE}" pid="8" name="MSIP_Label_8f0e2ab0-5d8d-4f6e-9102-31eba6c59d9e_ContentBits">
    <vt:lpwstr>0</vt:lpwstr>
  </property>
  <property fmtid="{D5CDD505-2E9C-101B-9397-08002B2CF9AE}" pid="9" name="MSIP_Label_8f0e2ab0-5d8d-4f6e-9102-31eba6c59d9e_Tag">
    <vt:lpwstr>10, 0, 1, 1</vt:lpwstr>
  </property>
</Properties>
</file>