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1"/>
  </p:sldMasterIdLst>
  <p:notesMasterIdLst>
    <p:notesMasterId r:id="rId4"/>
  </p:notesMasterIdLst>
  <p:sldIdLst>
    <p:sldId id="258" r:id="rId2"/>
    <p:sldId id="828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leria Souza" initials="VS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5571"/>
    <a:srgbClr val="0051BA"/>
    <a:srgbClr val="FFFFFF"/>
    <a:srgbClr val="2C5572"/>
    <a:srgbClr val="EEB111"/>
    <a:srgbClr val="F7F8F8"/>
    <a:srgbClr val="78BDE8"/>
    <a:srgbClr val="008ED6"/>
    <a:srgbClr val="919195"/>
    <a:srgbClr val="D7D7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16" autoAdjust="0"/>
    <p:restoredTop sz="94951" autoAdjust="0"/>
  </p:normalViewPr>
  <p:slideViewPr>
    <p:cSldViewPr snapToGrid="0" snapToObjects="1">
      <p:cViewPr varScale="1">
        <p:scale>
          <a:sx n="82" d="100"/>
          <a:sy n="82" d="100"/>
        </p:scale>
        <p:origin x="1104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-1523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B594B9-1AB6-8442-BD84-9204A4ABE324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8FE3B-D9BF-CB45-89A1-D56B9422A7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73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A3391-8474-6340-84B7-924D91CDC226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FC23-8284-634F-9FF9-FEDE8C88CE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316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3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A3391-8474-6340-84B7-924D91CDC226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FC23-8284-634F-9FF9-FEDE8C88CE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67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A3391-8474-6340-84B7-924D91CDC226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FC23-8284-634F-9FF9-FEDE8C88CE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33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30"/>
            <a:ext cx="1971675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7" y="365130"/>
            <a:ext cx="5800725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A3391-8474-6340-84B7-924D91CDC226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FC23-8284-634F-9FF9-FEDE8C88CE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43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ayout Personalizado">
    <p:bg>
      <p:bgPr>
        <a:solidFill>
          <a:srgbClr val="F7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C0A0FF84-D830-DC48-9302-A4AC3CBEC266}"/>
              </a:ext>
            </a:extLst>
          </p:cNvPr>
          <p:cNvGrpSpPr/>
          <p:nvPr/>
        </p:nvGrpSpPr>
        <p:grpSpPr>
          <a:xfrm>
            <a:off x="7762388" y="5721610"/>
            <a:ext cx="1382960" cy="1149128"/>
            <a:chOff x="4071163" y="419829"/>
            <a:chExt cx="5694695" cy="4731835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420CFE57-F737-5B46-AA3A-5B7CE6C208B6}"/>
                </a:ext>
              </a:extLst>
            </p:cNvPr>
            <p:cNvSpPr/>
            <p:nvPr/>
          </p:nvSpPr>
          <p:spPr>
            <a:xfrm>
              <a:off x="4071163" y="419829"/>
              <a:ext cx="5694695" cy="4725396"/>
            </a:xfrm>
            <a:custGeom>
              <a:avLst/>
              <a:gdLst>
                <a:gd name="connsiteX0" fmla="*/ 0 w 5249636"/>
                <a:gd name="connsiteY0" fmla="*/ 4718957 h 4718957"/>
                <a:gd name="connsiteX1" fmla="*/ 4057650 w 5249636"/>
                <a:gd name="connsiteY1" fmla="*/ 0 h 4718957"/>
                <a:gd name="connsiteX2" fmla="*/ 5249636 w 5249636"/>
                <a:gd name="connsiteY2" fmla="*/ 1240972 h 4718957"/>
                <a:gd name="connsiteX3" fmla="*/ 5241471 w 5249636"/>
                <a:gd name="connsiteY3" fmla="*/ 1485900 h 4718957"/>
                <a:gd name="connsiteX0" fmla="*/ 0 w 5249636"/>
                <a:gd name="connsiteY0" fmla="*/ 4712517 h 4712517"/>
                <a:gd name="connsiteX1" fmla="*/ 4083408 w 5249636"/>
                <a:gd name="connsiteY1" fmla="*/ 0 h 4712517"/>
                <a:gd name="connsiteX2" fmla="*/ 5249636 w 5249636"/>
                <a:gd name="connsiteY2" fmla="*/ 1234532 h 4712517"/>
                <a:gd name="connsiteX3" fmla="*/ 5241471 w 5249636"/>
                <a:gd name="connsiteY3" fmla="*/ 1479460 h 4712517"/>
                <a:gd name="connsiteX0" fmla="*/ 0 w 5249636"/>
                <a:gd name="connsiteY0" fmla="*/ 4731835 h 4731835"/>
                <a:gd name="connsiteX1" fmla="*/ 4070529 w 5249636"/>
                <a:gd name="connsiteY1" fmla="*/ 0 h 4731835"/>
                <a:gd name="connsiteX2" fmla="*/ 5249636 w 5249636"/>
                <a:gd name="connsiteY2" fmla="*/ 1253850 h 4731835"/>
                <a:gd name="connsiteX3" fmla="*/ 5241471 w 5249636"/>
                <a:gd name="connsiteY3" fmla="*/ 1498778 h 4731835"/>
                <a:gd name="connsiteX0" fmla="*/ 0 w 5249636"/>
                <a:gd name="connsiteY0" fmla="*/ 4731835 h 4731835"/>
                <a:gd name="connsiteX1" fmla="*/ 4070529 w 5249636"/>
                <a:gd name="connsiteY1" fmla="*/ 0 h 4731835"/>
                <a:gd name="connsiteX2" fmla="*/ 5249636 w 5249636"/>
                <a:gd name="connsiteY2" fmla="*/ 1253850 h 4731835"/>
                <a:gd name="connsiteX0" fmla="*/ 0 w 5153044"/>
                <a:gd name="connsiteY0" fmla="*/ 4731835 h 4731835"/>
                <a:gd name="connsiteX1" fmla="*/ 4070529 w 5153044"/>
                <a:gd name="connsiteY1" fmla="*/ 0 h 4731835"/>
                <a:gd name="connsiteX2" fmla="*/ 5153044 w 5153044"/>
                <a:gd name="connsiteY2" fmla="*/ 1163698 h 4731835"/>
                <a:gd name="connsiteX0" fmla="*/ 0 w 5120847"/>
                <a:gd name="connsiteY0" fmla="*/ 4725396 h 4725396"/>
                <a:gd name="connsiteX1" fmla="*/ 4038332 w 5120847"/>
                <a:gd name="connsiteY1" fmla="*/ 0 h 4725396"/>
                <a:gd name="connsiteX2" fmla="*/ 5120847 w 5120847"/>
                <a:gd name="connsiteY2" fmla="*/ 1163698 h 4725396"/>
                <a:gd name="connsiteX0" fmla="*/ 0 w 5307590"/>
                <a:gd name="connsiteY0" fmla="*/ 4725396 h 4725396"/>
                <a:gd name="connsiteX1" fmla="*/ 4038332 w 5307590"/>
                <a:gd name="connsiteY1" fmla="*/ 0 h 4725396"/>
                <a:gd name="connsiteX2" fmla="*/ 5307590 w 5307590"/>
                <a:gd name="connsiteY2" fmla="*/ 1344002 h 4725396"/>
                <a:gd name="connsiteX0" fmla="*/ 0 w 5095088"/>
                <a:gd name="connsiteY0" fmla="*/ 4725396 h 4725396"/>
                <a:gd name="connsiteX1" fmla="*/ 4038332 w 5095088"/>
                <a:gd name="connsiteY1" fmla="*/ 0 h 4725396"/>
                <a:gd name="connsiteX2" fmla="*/ 5095088 w 5095088"/>
                <a:gd name="connsiteY2" fmla="*/ 1144379 h 4725396"/>
                <a:gd name="connsiteX0" fmla="*/ 0 w 5694695"/>
                <a:gd name="connsiteY0" fmla="*/ 4725396 h 4725396"/>
                <a:gd name="connsiteX1" fmla="*/ 4038332 w 5694695"/>
                <a:gd name="connsiteY1" fmla="*/ 0 h 4725396"/>
                <a:gd name="connsiteX2" fmla="*/ 5694695 w 5694695"/>
                <a:gd name="connsiteY2" fmla="*/ 1803946 h 4725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94695" h="4725396">
                  <a:moveTo>
                    <a:pt x="0" y="4725396"/>
                  </a:moveTo>
                  <a:lnTo>
                    <a:pt x="4038332" y="0"/>
                  </a:lnTo>
                  <a:lnTo>
                    <a:pt x="5694695" y="1803946"/>
                  </a:lnTo>
                </a:path>
              </a:pathLst>
            </a:custGeom>
            <a:noFill/>
            <a:ln w="63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350" dirty="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41D618AB-FFEF-9C42-8143-C057C909960D}"/>
                </a:ext>
              </a:extLst>
            </p:cNvPr>
            <p:cNvSpPr/>
            <p:nvPr/>
          </p:nvSpPr>
          <p:spPr>
            <a:xfrm>
              <a:off x="4658674" y="3020097"/>
              <a:ext cx="5099718" cy="2131567"/>
            </a:xfrm>
            <a:custGeom>
              <a:avLst/>
              <a:gdLst>
                <a:gd name="connsiteX0" fmla="*/ 0 w 5249636"/>
                <a:gd name="connsiteY0" fmla="*/ 4718957 h 4718957"/>
                <a:gd name="connsiteX1" fmla="*/ 4057650 w 5249636"/>
                <a:gd name="connsiteY1" fmla="*/ 0 h 4718957"/>
                <a:gd name="connsiteX2" fmla="*/ 5249636 w 5249636"/>
                <a:gd name="connsiteY2" fmla="*/ 1240972 h 4718957"/>
                <a:gd name="connsiteX3" fmla="*/ 5241471 w 5249636"/>
                <a:gd name="connsiteY3" fmla="*/ 1485900 h 4718957"/>
                <a:gd name="connsiteX0" fmla="*/ 0 w 5249636"/>
                <a:gd name="connsiteY0" fmla="*/ 4712517 h 4712517"/>
                <a:gd name="connsiteX1" fmla="*/ 4083408 w 5249636"/>
                <a:gd name="connsiteY1" fmla="*/ 0 h 4712517"/>
                <a:gd name="connsiteX2" fmla="*/ 5249636 w 5249636"/>
                <a:gd name="connsiteY2" fmla="*/ 1234532 h 4712517"/>
                <a:gd name="connsiteX3" fmla="*/ 5241471 w 5249636"/>
                <a:gd name="connsiteY3" fmla="*/ 1479460 h 4712517"/>
                <a:gd name="connsiteX0" fmla="*/ 0 w 5249636"/>
                <a:gd name="connsiteY0" fmla="*/ 4731835 h 4731835"/>
                <a:gd name="connsiteX1" fmla="*/ 4070529 w 5249636"/>
                <a:gd name="connsiteY1" fmla="*/ 0 h 4731835"/>
                <a:gd name="connsiteX2" fmla="*/ 5249636 w 5249636"/>
                <a:gd name="connsiteY2" fmla="*/ 1253850 h 4731835"/>
                <a:gd name="connsiteX3" fmla="*/ 5241471 w 5249636"/>
                <a:gd name="connsiteY3" fmla="*/ 1498778 h 4731835"/>
                <a:gd name="connsiteX0" fmla="*/ 0 w 5249636"/>
                <a:gd name="connsiteY0" fmla="*/ 4731835 h 4731835"/>
                <a:gd name="connsiteX1" fmla="*/ 4070529 w 5249636"/>
                <a:gd name="connsiteY1" fmla="*/ 0 h 4731835"/>
                <a:gd name="connsiteX2" fmla="*/ 5249636 w 5249636"/>
                <a:gd name="connsiteY2" fmla="*/ 1253850 h 4731835"/>
                <a:gd name="connsiteX0" fmla="*/ 0 w 5153044"/>
                <a:gd name="connsiteY0" fmla="*/ 4731835 h 4731835"/>
                <a:gd name="connsiteX1" fmla="*/ 4070529 w 5153044"/>
                <a:gd name="connsiteY1" fmla="*/ 0 h 4731835"/>
                <a:gd name="connsiteX2" fmla="*/ 5153044 w 5153044"/>
                <a:gd name="connsiteY2" fmla="*/ 1163698 h 4731835"/>
                <a:gd name="connsiteX0" fmla="*/ 0 w 5296814"/>
                <a:gd name="connsiteY0" fmla="*/ 4731835 h 4731835"/>
                <a:gd name="connsiteX1" fmla="*/ 4070529 w 5296814"/>
                <a:gd name="connsiteY1" fmla="*/ 0 h 4731835"/>
                <a:gd name="connsiteX2" fmla="*/ 5296814 w 5296814"/>
                <a:gd name="connsiteY2" fmla="*/ 1463888 h 4731835"/>
                <a:gd name="connsiteX0" fmla="*/ 0 w 5992595"/>
                <a:gd name="connsiteY0" fmla="*/ 4731835 h 4731835"/>
                <a:gd name="connsiteX1" fmla="*/ 4070529 w 5992595"/>
                <a:gd name="connsiteY1" fmla="*/ 0 h 4731835"/>
                <a:gd name="connsiteX2" fmla="*/ 5992595 w 5992595"/>
                <a:gd name="connsiteY2" fmla="*/ 2295799 h 473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992595" h="4731835">
                  <a:moveTo>
                    <a:pt x="0" y="4731835"/>
                  </a:moveTo>
                  <a:lnTo>
                    <a:pt x="4070529" y="0"/>
                  </a:lnTo>
                  <a:lnTo>
                    <a:pt x="5992595" y="2295799"/>
                  </a:lnTo>
                </a:path>
              </a:pathLst>
            </a:custGeom>
            <a:noFill/>
            <a:ln w="63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6A50EF6A-3DB6-DA4E-81C9-133E65951AE7}"/>
              </a:ext>
            </a:extLst>
          </p:cNvPr>
          <p:cNvGrpSpPr/>
          <p:nvPr userDrawn="1"/>
        </p:nvGrpSpPr>
        <p:grpSpPr>
          <a:xfrm>
            <a:off x="7403194" y="6275158"/>
            <a:ext cx="1446628" cy="384646"/>
            <a:chOff x="2136547" y="3320984"/>
            <a:chExt cx="1446628" cy="384646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6EAB79CE-D5BD-0C4F-9A5B-588D6712E146}"/>
                </a:ext>
              </a:extLst>
            </p:cNvPr>
            <p:cNvSpPr/>
            <p:nvPr/>
          </p:nvSpPr>
          <p:spPr>
            <a:xfrm>
              <a:off x="2136547" y="3320984"/>
              <a:ext cx="1446628" cy="384646"/>
            </a:xfrm>
            <a:prstGeom prst="rect">
              <a:avLst/>
            </a:prstGeom>
            <a:solidFill>
              <a:schemeClr val="tx2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917D3E02-0F67-D847-8720-D82FC7B932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33346" y="3380423"/>
              <a:ext cx="1317958" cy="250562"/>
            </a:xfrm>
            <a:prstGeom prst="rect">
              <a:avLst/>
            </a:prstGeom>
          </p:spPr>
        </p:pic>
      </p:grpSp>
      <p:sp>
        <p:nvSpPr>
          <p:cNvPr id="36" name="Titel 22">
            <a:extLst>
              <a:ext uri="{FF2B5EF4-FFF2-40B4-BE49-F238E27FC236}">
                <a16:creationId xmlns:a16="http://schemas.microsoft.com/office/drawing/2014/main" id="{1849D87E-0633-D443-972C-1E8E0A1045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6257" y="741957"/>
            <a:ext cx="7592844" cy="514351"/>
          </a:xfrm>
          <a:prstGeom prst="rect">
            <a:avLst/>
          </a:prstGeom>
        </p:spPr>
        <p:txBody>
          <a:bodyPr tIns="36000">
            <a:normAutofit/>
          </a:bodyPr>
          <a:lstStyle>
            <a:lvl1pPr>
              <a:lnSpc>
                <a:spcPct val="80000"/>
              </a:lnSpc>
              <a:defRPr sz="2800" b="0" i="0">
                <a:solidFill>
                  <a:schemeClr val="accent2"/>
                </a:solidFill>
                <a:latin typeface="Arial" panose="020B0604020202020204" pitchFamily="34" charset="0"/>
                <a:ea typeface="Helvetica Neue Condensed" panose="02000503000000020004" pitchFamily="2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Title</a:t>
            </a:r>
            <a:endParaRPr lang="en-GB" dirty="0"/>
          </a:p>
        </p:txBody>
      </p:sp>
      <p:sp>
        <p:nvSpPr>
          <p:cNvPr id="37" name="Textplatzhalter 5">
            <a:extLst>
              <a:ext uri="{FF2B5EF4-FFF2-40B4-BE49-F238E27FC236}">
                <a16:creationId xmlns:a16="http://schemas.microsoft.com/office/drawing/2014/main" id="{AF89E4F0-EA84-E244-9B74-718010CD3D0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86257" y="465917"/>
            <a:ext cx="5580063" cy="2760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>
                <a:solidFill>
                  <a:schemeClr val="accent1"/>
                </a:solidFill>
                <a:latin typeface="Arial" panose="020B0604020202020204" pitchFamily="34" charset="0"/>
                <a:ea typeface="Helvetica Neue Condensed" panose="02000503000000020004" pitchFamily="2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 dirty="0" err="1"/>
              <a:t>Subject</a:t>
            </a:r>
            <a:r>
              <a:rPr lang="de-DE" dirty="0"/>
              <a:t> Line </a:t>
            </a:r>
            <a:r>
              <a:rPr lang="de-DE" dirty="0" err="1"/>
              <a:t>for</a:t>
            </a:r>
            <a:r>
              <a:rPr lang="de-DE" dirty="0"/>
              <a:t> Navigation</a:t>
            </a:r>
          </a:p>
        </p:txBody>
      </p:sp>
    </p:spTree>
    <p:extLst>
      <p:ext uri="{BB962C8B-B14F-4D97-AF65-F5344CB8AC3E}">
        <p14:creationId xmlns:p14="http://schemas.microsoft.com/office/powerpoint/2010/main" val="2050096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Layout Personalizado">
    <p:bg>
      <p:bgPr>
        <a:solidFill>
          <a:srgbClr val="F7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C0A0FF84-D830-DC48-9302-A4AC3CBEC266}"/>
              </a:ext>
            </a:extLst>
          </p:cNvPr>
          <p:cNvGrpSpPr/>
          <p:nvPr/>
        </p:nvGrpSpPr>
        <p:grpSpPr>
          <a:xfrm>
            <a:off x="7762388" y="5721610"/>
            <a:ext cx="1382960" cy="1149128"/>
            <a:chOff x="4071163" y="419829"/>
            <a:chExt cx="5694695" cy="4731835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420CFE57-F737-5B46-AA3A-5B7CE6C208B6}"/>
                </a:ext>
              </a:extLst>
            </p:cNvPr>
            <p:cNvSpPr/>
            <p:nvPr/>
          </p:nvSpPr>
          <p:spPr>
            <a:xfrm>
              <a:off x="4071163" y="419829"/>
              <a:ext cx="5694695" cy="4725396"/>
            </a:xfrm>
            <a:custGeom>
              <a:avLst/>
              <a:gdLst>
                <a:gd name="connsiteX0" fmla="*/ 0 w 5249636"/>
                <a:gd name="connsiteY0" fmla="*/ 4718957 h 4718957"/>
                <a:gd name="connsiteX1" fmla="*/ 4057650 w 5249636"/>
                <a:gd name="connsiteY1" fmla="*/ 0 h 4718957"/>
                <a:gd name="connsiteX2" fmla="*/ 5249636 w 5249636"/>
                <a:gd name="connsiteY2" fmla="*/ 1240972 h 4718957"/>
                <a:gd name="connsiteX3" fmla="*/ 5241471 w 5249636"/>
                <a:gd name="connsiteY3" fmla="*/ 1485900 h 4718957"/>
                <a:gd name="connsiteX0" fmla="*/ 0 w 5249636"/>
                <a:gd name="connsiteY0" fmla="*/ 4712517 h 4712517"/>
                <a:gd name="connsiteX1" fmla="*/ 4083408 w 5249636"/>
                <a:gd name="connsiteY1" fmla="*/ 0 h 4712517"/>
                <a:gd name="connsiteX2" fmla="*/ 5249636 w 5249636"/>
                <a:gd name="connsiteY2" fmla="*/ 1234532 h 4712517"/>
                <a:gd name="connsiteX3" fmla="*/ 5241471 w 5249636"/>
                <a:gd name="connsiteY3" fmla="*/ 1479460 h 4712517"/>
                <a:gd name="connsiteX0" fmla="*/ 0 w 5249636"/>
                <a:gd name="connsiteY0" fmla="*/ 4731835 h 4731835"/>
                <a:gd name="connsiteX1" fmla="*/ 4070529 w 5249636"/>
                <a:gd name="connsiteY1" fmla="*/ 0 h 4731835"/>
                <a:gd name="connsiteX2" fmla="*/ 5249636 w 5249636"/>
                <a:gd name="connsiteY2" fmla="*/ 1253850 h 4731835"/>
                <a:gd name="connsiteX3" fmla="*/ 5241471 w 5249636"/>
                <a:gd name="connsiteY3" fmla="*/ 1498778 h 4731835"/>
                <a:gd name="connsiteX0" fmla="*/ 0 w 5249636"/>
                <a:gd name="connsiteY0" fmla="*/ 4731835 h 4731835"/>
                <a:gd name="connsiteX1" fmla="*/ 4070529 w 5249636"/>
                <a:gd name="connsiteY1" fmla="*/ 0 h 4731835"/>
                <a:gd name="connsiteX2" fmla="*/ 5249636 w 5249636"/>
                <a:gd name="connsiteY2" fmla="*/ 1253850 h 4731835"/>
                <a:gd name="connsiteX0" fmla="*/ 0 w 5153044"/>
                <a:gd name="connsiteY0" fmla="*/ 4731835 h 4731835"/>
                <a:gd name="connsiteX1" fmla="*/ 4070529 w 5153044"/>
                <a:gd name="connsiteY1" fmla="*/ 0 h 4731835"/>
                <a:gd name="connsiteX2" fmla="*/ 5153044 w 5153044"/>
                <a:gd name="connsiteY2" fmla="*/ 1163698 h 4731835"/>
                <a:gd name="connsiteX0" fmla="*/ 0 w 5120847"/>
                <a:gd name="connsiteY0" fmla="*/ 4725396 h 4725396"/>
                <a:gd name="connsiteX1" fmla="*/ 4038332 w 5120847"/>
                <a:gd name="connsiteY1" fmla="*/ 0 h 4725396"/>
                <a:gd name="connsiteX2" fmla="*/ 5120847 w 5120847"/>
                <a:gd name="connsiteY2" fmla="*/ 1163698 h 4725396"/>
                <a:gd name="connsiteX0" fmla="*/ 0 w 5307590"/>
                <a:gd name="connsiteY0" fmla="*/ 4725396 h 4725396"/>
                <a:gd name="connsiteX1" fmla="*/ 4038332 w 5307590"/>
                <a:gd name="connsiteY1" fmla="*/ 0 h 4725396"/>
                <a:gd name="connsiteX2" fmla="*/ 5307590 w 5307590"/>
                <a:gd name="connsiteY2" fmla="*/ 1344002 h 4725396"/>
                <a:gd name="connsiteX0" fmla="*/ 0 w 5095088"/>
                <a:gd name="connsiteY0" fmla="*/ 4725396 h 4725396"/>
                <a:gd name="connsiteX1" fmla="*/ 4038332 w 5095088"/>
                <a:gd name="connsiteY1" fmla="*/ 0 h 4725396"/>
                <a:gd name="connsiteX2" fmla="*/ 5095088 w 5095088"/>
                <a:gd name="connsiteY2" fmla="*/ 1144379 h 4725396"/>
                <a:gd name="connsiteX0" fmla="*/ 0 w 5694695"/>
                <a:gd name="connsiteY0" fmla="*/ 4725396 h 4725396"/>
                <a:gd name="connsiteX1" fmla="*/ 4038332 w 5694695"/>
                <a:gd name="connsiteY1" fmla="*/ 0 h 4725396"/>
                <a:gd name="connsiteX2" fmla="*/ 5694695 w 5694695"/>
                <a:gd name="connsiteY2" fmla="*/ 1803946 h 4725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94695" h="4725396">
                  <a:moveTo>
                    <a:pt x="0" y="4725396"/>
                  </a:moveTo>
                  <a:lnTo>
                    <a:pt x="4038332" y="0"/>
                  </a:lnTo>
                  <a:lnTo>
                    <a:pt x="5694695" y="1803946"/>
                  </a:lnTo>
                </a:path>
              </a:pathLst>
            </a:custGeom>
            <a:noFill/>
            <a:ln w="63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350" dirty="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41D618AB-FFEF-9C42-8143-C057C909960D}"/>
                </a:ext>
              </a:extLst>
            </p:cNvPr>
            <p:cNvSpPr/>
            <p:nvPr/>
          </p:nvSpPr>
          <p:spPr>
            <a:xfrm>
              <a:off x="4658674" y="3020097"/>
              <a:ext cx="5099718" cy="2131567"/>
            </a:xfrm>
            <a:custGeom>
              <a:avLst/>
              <a:gdLst>
                <a:gd name="connsiteX0" fmla="*/ 0 w 5249636"/>
                <a:gd name="connsiteY0" fmla="*/ 4718957 h 4718957"/>
                <a:gd name="connsiteX1" fmla="*/ 4057650 w 5249636"/>
                <a:gd name="connsiteY1" fmla="*/ 0 h 4718957"/>
                <a:gd name="connsiteX2" fmla="*/ 5249636 w 5249636"/>
                <a:gd name="connsiteY2" fmla="*/ 1240972 h 4718957"/>
                <a:gd name="connsiteX3" fmla="*/ 5241471 w 5249636"/>
                <a:gd name="connsiteY3" fmla="*/ 1485900 h 4718957"/>
                <a:gd name="connsiteX0" fmla="*/ 0 w 5249636"/>
                <a:gd name="connsiteY0" fmla="*/ 4712517 h 4712517"/>
                <a:gd name="connsiteX1" fmla="*/ 4083408 w 5249636"/>
                <a:gd name="connsiteY1" fmla="*/ 0 h 4712517"/>
                <a:gd name="connsiteX2" fmla="*/ 5249636 w 5249636"/>
                <a:gd name="connsiteY2" fmla="*/ 1234532 h 4712517"/>
                <a:gd name="connsiteX3" fmla="*/ 5241471 w 5249636"/>
                <a:gd name="connsiteY3" fmla="*/ 1479460 h 4712517"/>
                <a:gd name="connsiteX0" fmla="*/ 0 w 5249636"/>
                <a:gd name="connsiteY0" fmla="*/ 4731835 h 4731835"/>
                <a:gd name="connsiteX1" fmla="*/ 4070529 w 5249636"/>
                <a:gd name="connsiteY1" fmla="*/ 0 h 4731835"/>
                <a:gd name="connsiteX2" fmla="*/ 5249636 w 5249636"/>
                <a:gd name="connsiteY2" fmla="*/ 1253850 h 4731835"/>
                <a:gd name="connsiteX3" fmla="*/ 5241471 w 5249636"/>
                <a:gd name="connsiteY3" fmla="*/ 1498778 h 4731835"/>
                <a:gd name="connsiteX0" fmla="*/ 0 w 5249636"/>
                <a:gd name="connsiteY0" fmla="*/ 4731835 h 4731835"/>
                <a:gd name="connsiteX1" fmla="*/ 4070529 w 5249636"/>
                <a:gd name="connsiteY1" fmla="*/ 0 h 4731835"/>
                <a:gd name="connsiteX2" fmla="*/ 5249636 w 5249636"/>
                <a:gd name="connsiteY2" fmla="*/ 1253850 h 4731835"/>
                <a:gd name="connsiteX0" fmla="*/ 0 w 5153044"/>
                <a:gd name="connsiteY0" fmla="*/ 4731835 h 4731835"/>
                <a:gd name="connsiteX1" fmla="*/ 4070529 w 5153044"/>
                <a:gd name="connsiteY1" fmla="*/ 0 h 4731835"/>
                <a:gd name="connsiteX2" fmla="*/ 5153044 w 5153044"/>
                <a:gd name="connsiteY2" fmla="*/ 1163698 h 4731835"/>
                <a:gd name="connsiteX0" fmla="*/ 0 w 5296814"/>
                <a:gd name="connsiteY0" fmla="*/ 4731835 h 4731835"/>
                <a:gd name="connsiteX1" fmla="*/ 4070529 w 5296814"/>
                <a:gd name="connsiteY1" fmla="*/ 0 h 4731835"/>
                <a:gd name="connsiteX2" fmla="*/ 5296814 w 5296814"/>
                <a:gd name="connsiteY2" fmla="*/ 1463888 h 4731835"/>
                <a:gd name="connsiteX0" fmla="*/ 0 w 5992595"/>
                <a:gd name="connsiteY0" fmla="*/ 4731835 h 4731835"/>
                <a:gd name="connsiteX1" fmla="*/ 4070529 w 5992595"/>
                <a:gd name="connsiteY1" fmla="*/ 0 h 4731835"/>
                <a:gd name="connsiteX2" fmla="*/ 5992595 w 5992595"/>
                <a:gd name="connsiteY2" fmla="*/ 2295799 h 473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992595" h="4731835">
                  <a:moveTo>
                    <a:pt x="0" y="4731835"/>
                  </a:moveTo>
                  <a:lnTo>
                    <a:pt x="4070529" y="0"/>
                  </a:lnTo>
                  <a:lnTo>
                    <a:pt x="5992595" y="2295799"/>
                  </a:lnTo>
                </a:path>
              </a:pathLst>
            </a:custGeom>
            <a:noFill/>
            <a:ln w="63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AEA7DC23-EA5C-2846-BEA7-1184354EC6C9}"/>
              </a:ext>
            </a:extLst>
          </p:cNvPr>
          <p:cNvGrpSpPr/>
          <p:nvPr userDrawn="1"/>
        </p:nvGrpSpPr>
        <p:grpSpPr>
          <a:xfrm>
            <a:off x="7482864" y="6266305"/>
            <a:ext cx="1368568" cy="372204"/>
            <a:chOff x="5541853" y="3333427"/>
            <a:chExt cx="1368568" cy="372204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20A03CE-2442-1641-A347-3A84A1239B78}"/>
                </a:ext>
              </a:extLst>
            </p:cNvPr>
            <p:cNvSpPr/>
            <p:nvPr/>
          </p:nvSpPr>
          <p:spPr>
            <a:xfrm>
              <a:off x="5541853" y="3333427"/>
              <a:ext cx="1368568" cy="372204"/>
            </a:xfrm>
            <a:prstGeom prst="rect">
              <a:avLst/>
            </a:prstGeom>
            <a:solidFill>
              <a:schemeClr val="tx2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54D077CC-CBC0-784C-AAAD-E92ED7C696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29016" y="3362417"/>
              <a:ext cx="1231641" cy="301359"/>
            </a:xfrm>
            <a:prstGeom prst="rect">
              <a:avLst/>
            </a:prstGeom>
          </p:spPr>
        </p:pic>
      </p:grpSp>
      <p:sp>
        <p:nvSpPr>
          <p:cNvPr id="14" name="Titel 22">
            <a:extLst>
              <a:ext uri="{FF2B5EF4-FFF2-40B4-BE49-F238E27FC236}">
                <a16:creationId xmlns:a16="http://schemas.microsoft.com/office/drawing/2014/main" id="{53F29C0B-17B8-6347-A9FB-74BDD36941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6257" y="741957"/>
            <a:ext cx="7592844" cy="514351"/>
          </a:xfrm>
          <a:prstGeom prst="rect">
            <a:avLst/>
          </a:prstGeom>
        </p:spPr>
        <p:txBody>
          <a:bodyPr tIns="36000">
            <a:normAutofit/>
          </a:bodyPr>
          <a:lstStyle>
            <a:lvl1pPr>
              <a:lnSpc>
                <a:spcPct val="80000"/>
              </a:lnSpc>
              <a:defRPr sz="2800" b="0" i="0">
                <a:solidFill>
                  <a:schemeClr val="accent2"/>
                </a:solidFill>
                <a:latin typeface="Arial" panose="020B0604020202020204" pitchFamily="34" charset="0"/>
                <a:ea typeface="Helvetica Neue Condensed" panose="02000503000000020004" pitchFamily="2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Title</a:t>
            </a:r>
            <a:endParaRPr lang="en-GB" dirty="0"/>
          </a:p>
        </p:txBody>
      </p:sp>
      <p:sp>
        <p:nvSpPr>
          <p:cNvPr id="15" name="Textplatzhalter 5">
            <a:extLst>
              <a:ext uri="{FF2B5EF4-FFF2-40B4-BE49-F238E27FC236}">
                <a16:creationId xmlns:a16="http://schemas.microsoft.com/office/drawing/2014/main" id="{71884D35-6D10-DD44-88FB-A23A174B377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86257" y="465917"/>
            <a:ext cx="5580063" cy="2760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>
                <a:solidFill>
                  <a:schemeClr val="accent1"/>
                </a:solidFill>
                <a:latin typeface="Arial" panose="020B0604020202020204" pitchFamily="34" charset="0"/>
                <a:ea typeface="Helvetica Neue Condensed" panose="02000503000000020004" pitchFamily="2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 dirty="0" err="1"/>
              <a:t>Subject</a:t>
            </a:r>
            <a:r>
              <a:rPr lang="de-DE" dirty="0"/>
              <a:t> Line </a:t>
            </a:r>
            <a:r>
              <a:rPr lang="de-DE" dirty="0" err="1"/>
              <a:t>for</a:t>
            </a:r>
            <a:r>
              <a:rPr lang="de-DE" dirty="0"/>
              <a:t> Navigation</a:t>
            </a:r>
          </a:p>
        </p:txBody>
      </p:sp>
    </p:spTree>
    <p:extLst>
      <p:ext uri="{BB962C8B-B14F-4D97-AF65-F5344CB8AC3E}">
        <p14:creationId xmlns:p14="http://schemas.microsoft.com/office/powerpoint/2010/main" val="40938611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ayout Personalizado">
    <p:bg>
      <p:bgPr>
        <a:solidFill>
          <a:srgbClr val="F7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C0A0FF84-D830-DC48-9302-A4AC3CBEC266}"/>
              </a:ext>
            </a:extLst>
          </p:cNvPr>
          <p:cNvGrpSpPr/>
          <p:nvPr/>
        </p:nvGrpSpPr>
        <p:grpSpPr>
          <a:xfrm>
            <a:off x="7762388" y="5721610"/>
            <a:ext cx="1382960" cy="1149128"/>
            <a:chOff x="4071163" y="419829"/>
            <a:chExt cx="5694695" cy="4731835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420CFE57-F737-5B46-AA3A-5B7CE6C208B6}"/>
                </a:ext>
              </a:extLst>
            </p:cNvPr>
            <p:cNvSpPr/>
            <p:nvPr/>
          </p:nvSpPr>
          <p:spPr>
            <a:xfrm>
              <a:off x="4071163" y="419829"/>
              <a:ext cx="5694695" cy="4725396"/>
            </a:xfrm>
            <a:custGeom>
              <a:avLst/>
              <a:gdLst>
                <a:gd name="connsiteX0" fmla="*/ 0 w 5249636"/>
                <a:gd name="connsiteY0" fmla="*/ 4718957 h 4718957"/>
                <a:gd name="connsiteX1" fmla="*/ 4057650 w 5249636"/>
                <a:gd name="connsiteY1" fmla="*/ 0 h 4718957"/>
                <a:gd name="connsiteX2" fmla="*/ 5249636 w 5249636"/>
                <a:gd name="connsiteY2" fmla="*/ 1240972 h 4718957"/>
                <a:gd name="connsiteX3" fmla="*/ 5241471 w 5249636"/>
                <a:gd name="connsiteY3" fmla="*/ 1485900 h 4718957"/>
                <a:gd name="connsiteX0" fmla="*/ 0 w 5249636"/>
                <a:gd name="connsiteY0" fmla="*/ 4712517 h 4712517"/>
                <a:gd name="connsiteX1" fmla="*/ 4083408 w 5249636"/>
                <a:gd name="connsiteY1" fmla="*/ 0 h 4712517"/>
                <a:gd name="connsiteX2" fmla="*/ 5249636 w 5249636"/>
                <a:gd name="connsiteY2" fmla="*/ 1234532 h 4712517"/>
                <a:gd name="connsiteX3" fmla="*/ 5241471 w 5249636"/>
                <a:gd name="connsiteY3" fmla="*/ 1479460 h 4712517"/>
                <a:gd name="connsiteX0" fmla="*/ 0 w 5249636"/>
                <a:gd name="connsiteY0" fmla="*/ 4731835 h 4731835"/>
                <a:gd name="connsiteX1" fmla="*/ 4070529 w 5249636"/>
                <a:gd name="connsiteY1" fmla="*/ 0 h 4731835"/>
                <a:gd name="connsiteX2" fmla="*/ 5249636 w 5249636"/>
                <a:gd name="connsiteY2" fmla="*/ 1253850 h 4731835"/>
                <a:gd name="connsiteX3" fmla="*/ 5241471 w 5249636"/>
                <a:gd name="connsiteY3" fmla="*/ 1498778 h 4731835"/>
                <a:gd name="connsiteX0" fmla="*/ 0 w 5249636"/>
                <a:gd name="connsiteY0" fmla="*/ 4731835 h 4731835"/>
                <a:gd name="connsiteX1" fmla="*/ 4070529 w 5249636"/>
                <a:gd name="connsiteY1" fmla="*/ 0 h 4731835"/>
                <a:gd name="connsiteX2" fmla="*/ 5249636 w 5249636"/>
                <a:gd name="connsiteY2" fmla="*/ 1253850 h 4731835"/>
                <a:gd name="connsiteX0" fmla="*/ 0 w 5153044"/>
                <a:gd name="connsiteY0" fmla="*/ 4731835 h 4731835"/>
                <a:gd name="connsiteX1" fmla="*/ 4070529 w 5153044"/>
                <a:gd name="connsiteY1" fmla="*/ 0 h 4731835"/>
                <a:gd name="connsiteX2" fmla="*/ 5153044 w 5153044"/>
                <a:gd name="connsiteY2" fmla="*/ 1163698 h 4731835"/>
                <a:gd name="connsiteX0" fmla="*/ 0 w 5120847"/>
                <a:gd name="connsiteY0" fmla="*/ 4725396 h 4725396"/>
                <a:gd name="connsiteX1" fmla="*/ 4038332 w 5120847"/>
                <a:gd name="connsiteY1" fmla="*/ 0 h 4725396"/>
                <a:gd name="connsiteX2" fmla="*/ 5120847 w 5120847"/>
                <a:gd name="connsiteY2" fmla="*/ 1163698 h 4725396"/>
                <a:gd name="connsiteX0" fmla="*/ 0 w 5307590"/>
                <a:gd name="connsiteY0" fmla="*/ 4725396 h 4725396"/>
                <a:gd name="connsiteX1" fmla="*/ 4038332 w 5307590"/>
                <a:gd name="connsiteY1" fmla="*/ 0 h 4725396"/>
                <a:gd name="connsiteX2" fmla="*/ 5307590 w 5307590"/>
                <a:gd name="connsiteY2" fmla="*/ 1344002 h 4725396"/>
                <a:gd name="connsiteX0" fmla="*/ 0 w 5095088"/>
                <a:gd name="connsiteY0" fmla="*/ 4725396 h 4725396"/>
                <a:gd name="connsiteX1" fmla="*/ 4038332 w 5095088"/>
                <a:gd name="connsiteY1" fmla="*/ 0 h 4725396"/>
                <a:gd name="connsiteX2" fmla="*/ 5095088 w 5095088"/>
                <a:gd name="connsiteY2" fmla="*/ 1144379 h 4725396"/>
                <a:gd name="connsiteX0" fmla="*/ 0 w 5694695"/>
                <a:gd name="connsiteY0" fmla="*/ 4725396 h 4725396"/>
                <a:gd name="connsiteX1" fmla="*/ 4038332 w 5694695"/>
                <a:gd name="connsiteY1" fmla="*/ 0 h 4725396"/>
                <a:gd name="connsiteX2" fmla="*/ 5694695 w 5694695"/>
                <a:gd name="connsiteY2" fmla="*/ 1803946 h 4725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94695" h="4725396">
                  <a:moveTo>
                    <a:pt x="0" y="4725396"/>
                  </a:moveTo>
                  <a:lnTo>
                    <a:pt x="4038332" y="0"/>
                  </a:lnTo>
                  <a:lnTo>
                    <a:pt x="5694695" y="1803946"/>
                  </a:lnTo>
                </a:path>
              </a:pathLst>
            </a:custGeom>
            <a:noFill/>
            <a:ln w="63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350" dirty="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41D618AB-FFEF-9C42-8143-C057C909960D}"/>
                </a:ext>
              </a:extLst>
            </p:cNvPr>
            <p:cNvSpPr/>
            <p:nvPr/>
          </p:nvSpPr>
          <p:spPr>
            <a:xfrm>
              <a:off x="4658674" y="3020097"/>
              <a:ext cx="5099718" cy="2131567"/>
            </a:xfrm>
            <a:custGeom>
              <a:avLst/>
              <a:gdLst>
                <a:gd name="connsiteX0" fmla="*/ 0 w 5249636"/>
                <a:gd name="connsiteY0" fmla="*/ 4718957 h 4718957"/>
                <a:gd name="connsiteX1" fmla="*/ 4057650 w 5249636"/>
                <a:gd name="connsiteY1" fmla="*/ 0 h 4718957"/>
                <a:gd name="connsiteX2" fmla="*/ 5249636 w 5249636"/>
                <a:gd name="connsiteY2" fmla="*/ 1240972 h 4718957"/>
                <a:gd name="connsiteX3" fmla="*/ 5241471 w 5249636"/>
                <a:gd name="connsiteY3" fmla="*/ 1485900 h 4718957"/>
                <a:gd name="connsiteX0" fmla="*/ 0 w 5249636"/>
                <a:gd name="connsiteY0" fmla="*/ 4712517 h 4712517"/>
                <a:gd name="connsiteX1" fmla="*/ 4083408 w 5249636"/>
                <a:gd name="connsiteY1" fmla="*/ 0 h 4712517"/>
                <a:gd name="connsiteX2" fmla="*/ 5249636 w 5249636"/>
                <a:gd name="connsiteY2" fmla="*/ 1234532 h 4712517"/>
                <a:gd name="connsiteX3" fmla="*/ 5241471 w 5249636"/>
                <a:gd name="connsiteY3" fmla="*/ 1479460 h 4712517"/>
                <a:gd name="connsiteX0" fmla="*/ 0 w 5249636"/>
                <a:gd name="connsiteY0" fmla="*/ 4731835 h 4731835"/>
                <a:gd name="connsiteX1" fmla="*/ 4070529 w 5249636"/>
                <a:gd name="connsiteY1" fmla="*/ 0 h 4731835"/>
                <a:gd name="connsiteX2" fmla="*/ 5249636 w 5249636"/>
                <a:gd name="connsiteY2" fmla="*/ 1253850 h 4731835"/>
                <a:gd name="connsiteX3" fmla="*/ 5241471 w 5249636"/>
                <a:gd name="connsiteY3" fmla="*/ 1498778 h 4731835"/>
                <a:gd name="connsiteX0" fmla="*/ 0 w 5249636"/>
                <a:gd name="connsiteY0" fmla="*/ 4731835 h 4731835"/>
                <a:gd name="connsiteX1" fmla="*/ 4070529 w 5249636"/>
                <a:gd name="connsiteY1" fmla="*/ 0 h 4731835"/>
                <a:gd name="connsiteX2" fmla="*/ 5249636 w 5249636"/>
                <a:gd name="connsiteY2" fmla="*/ 1253850 h 4731835"/>
                <a:gd name="connsiteX0" fmla="*/ 0 w 5153044"/>
                <a:gd name="connsiteY0" fmla="*/ 4731835 h 4731835"/>
                <a:gd name="connsiteX1" fmla="*/ 4070529 w 5153044"/>
                <a:gd name="connsiteY1" fmla="*/ 0 h 4731835"/>
                <a:gd name="connsiteX2" fmla="*/ 5153044 w 5153044"/>
                <a:gd name="connsiteY2" fmla="*/ 1163698 h 4731835"/>
                <a:gd name="connsiteX0" fmla="*/ 0 w 5296814"/>
                <a:gd name="connsiteY0" fmla="*/ 4731835 h 4731835"/>
                <a:gd name="connsiteX1" fmla="*/ 4070529 w 5296814"/>
                <a:gd name="connsiteY1" fmla="*/ 0 h 4731835"/>
                <a:gd name="connsiteX2" fmla="*/ 5296814 w 5296814"/>
                <a:gd name="connsiteY2" fmla="*/ 1463888 h 4731835"/>
                <a:gd name="connsiteX0" fmla="*/ 0 w 5992595"/>
                <a:gd name="connsiteY0" fmla="*/ 4731835 h 4731835"/>
                <a:gd name="connsiteX1" fmla="*/ 4070529 w 5992595"/>
                <a:gd name="connsiteY1" fmla="*/ 0 h 4731835"/>
                <a:gd name="connsiteX2" fmla="*/ 5992595 w 5992595"/>
                <a:gd name="connsiteY2" fmla="*/ 2295799 h 473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992595" h="4731835">
                  <a:moveTo>
                    <a:pt x="0" y="4731835"/>
                  </a:moveTo>
                  <a:lnTo>
                    <a:pt x="4070529" y="0"/>
                  </a:lnTo>
                  <a:lnTo>
                    <a:pt x="5992595" y="2295799"/>
                  </a:lnTo>
                </a:path>
              </a:pathLst>
            </a:custGeom>
            <a:noFill/>
            <a:ln w="63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2496213B-4CE9-8C48-8D8D-53428A4D1338}"/>
              </a:ext>
            </a:extLst>
          </p:cNvPr>
          <p:cNvGrpSpPr/>
          <p:nvPr userDrawn="1"/>
        </p:nvGrpSpPr>
        <p:grpSpPr>
          <a:xfrm>
            <a:off x="7653429" y="6271432"/>
            <a:ext cx="1198910" cy="453070"/>
            <a:chOff x="7312627" y="3289883"/>
            <a:chExt cx="1198910" cy="45307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12C3C01-E263-BB4B-99BC-E4C1FF6F6BBA}"/>
                </a:ext>
              </a:extLst>
            </p:cNvPr>
            <p:cNvSpPr/>
            <p:nvPr/>
          </p:nvSpPr>
          <p:spPr>
            <a:xfrm>
              <a:off x="7312627" y="3289883"/>
              <a:ext cx="1198910" cy="453070"/>
            </a:xfrm>
            <a:prstGeom prst="rect">
              <a:avLst/>
            </a:prstGeom>
            <a:solidFill>
              <a:schemeClr val="tx2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7A301D53-45B1-4640-A995-8B1AE9F9D8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22965" y="3388115"/>
              <a:ext cx="976604" cy="242801"/>
            </a:xfrm>
            <a:prstGeom prst="rect">
              <a:avLst/>
            </a:prstGeom>
          </p:spPr>
        </p:pic>
      </p:grpSp>
      <p:sp>
        <p:nvSpPr>
          <p:cNvPr id="14" name="Titel 22">
            <a:extLst>
              <a:ext uri="{FF2B5EF4-FFF2-40B4-BE49-F238E27FC236}">
                <a16:creationId xmlns:a16="http://schemas.microsoft.com/office/drawing/2014/main" id="{3ECC5321-5573-044F-ADCF-CB454E6430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6257" y="741957"/>
            <a:ext cx="7592844" cy="514351"/>
          </a:xfrm>
          <a:prstGeom prst="rect">
            <a:avLst/>
          </a:prstGeom>
        </p:spPr>
        <p:txBody>
          <a:bodyPr tIns="36000">
            <a:normAutofit/>
          </a:bodyPr>
          <a:lstStyle>
            <a:lvl1pPr>
              <a:lnSpc>
                <a:spcPct val="80000"/>
              </a:lnSpc>
              <a:defRPr sz="2800" b="0" i="0">
                <a:solidFill>
                  <a:schemeClr val="accent2"/>
                </a:solidFill>
                <a:latin typeface="Arial" panose="020B0604020202020204" pitchFamily="34" charset="0"/>
                <a:ea typeface="Helvetica Neue Condensed" panose="02000503000000020004" pitchFamily="2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Title</a:t>
            </a:r>
            <a:endParaRPr lang="en-GB" dirty="0"/>
          </a:p>
        </p:txBody>
      </p:sp>
      <p:sp>
        <p:nvSpPr>
          <p:cNvPr id="15" name="Textplatzhalter 5">
            <a:extLst>
              <a:ext uri="{FF2B5EF4-FFF2-40B4-BE49-F238E27FC236}">
                <a16:creationId xmlns:a16="http://schemas.microsoft.com/office/drawing/2014/main" id="{A26C771C-575A-824A-92FB-E0CE817F18E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86257" y="465917"/>
            <a:ext cx="5580063" cy="2760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>
                <a:solidFill>
                  <a:schemeClr val="accent1"/>
                </a:solidFill>
                <a:latin typeface="Arial" panose="020B0604020202020204" pitchFamily="34" charset="0"/>
                <a:ea typeface="Helvetica Neue Condensed" panose="02000503000000020004" pitchFamily="2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 dirty="0" err="1"/>
              <a:t>Subject</a:t>
            </a:r>
            <a:r>
              <a:rPr lang="de-DE" dirty="0"/>
              <a:t> Line </a:t>
            </a:r>
            <a:r>
              <a:rPr lang="de-DE" dirty="0" err="1"/>
              <a:t>for</a:t>
            </a:r>
            <a:r>
              <a:rPr lang="de-DE" dirty="0"/>
              <a:t> Navigation</a:t>
            </a:r>
          </a:p>
        </p:txBody>
      </p:sp>
    </p:spTree>
    <p:extLst>
      <p:ext uri="{BB962C8B-B14F-4D97-AF65-F5344CB8AC3E}">
        <p14:creationId xmlns:p14="http://schemas.microsoft.com/office/powerpoint/2010/main" val="9195569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Layout Personalizado">
    <p:bg>
      <p:bgPr>
        <a:solidFill>
          <a:srgbClr val="F7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C0A0FF84-D830-DC48-9302-A4AC3CBEC266}"/>
              </a:ext>
            </a:extLst>
          </p:cNvPr>
          <p:cNvGrpSpPr/>
          <p:nvPr/>
        </p:nvGrpSpPr>
        <p:grpSpPr>
          <a:xfrm>
            <a:off x="7762388" y="5721610"/>
            <a:ext cx="1382960" cy="1149128"/>
            <a:chOff x="4071163" y="419829"/>
            <a:chExt cx="5694695" cy="4731835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420CFE57-F737-5B46-AA3A-5B7CE6C208B6}"/>
                </a:ext>
              </a:extLst>
            </p:cNvPr>
            <p:cNvSpPr/>
            <p:nvPr/>
          </p:nvSpPr>
          <p:spPr>
            <a:xfrm>
              <a:off x="4071163" y="419829"/>
              <a:ext cx="5694695" cy="4725396"/>
            </a:xfrm>
            <a:custGeom>
              <a:avLst/>
              <a:gdLst>
                <a:gd name="connsiteX0" fmla="*/ 0 w 5249636"/>
                <a:gd name="connsiteY0" fmla="*/ 4718957 h 4718957"/>
                <a:gd name="connsiteX1" fmla="*/ 4057650 w 5249636"/>
                <a:gd name="connsiteY1" fmla="*/ 0 h 4718957"/>
                <a:gd name="connsiteX2" fmla="*/ 5249636 w 5249636"/>
                <a:gd name="connsiteY2" fmla="*/ 1240972 h 4718957"/>
                <a:gd name="connsiteX3" fmla="*/ 5241471 w 5249636"/>
                <a:gd name="connsiteY3" fmla="*/ 1485900 h 4718957"/>
                <a:gd name="connsiteX0" fmla="*/ 0 w 5249636"/>
                <a:gd name="connsiteY0" fmla="*/ 4712517 h 4712517"/>
                <a:gd name="connsiteX1" fmla="*/ 4083408 w 5249636"/>
                <a:gd name="connsiteY1" fmla="*/ 0 h 4712517"/>
                <a:gd name="connsiteX2" fmla="*/ 5249636 w 5249636"/>
                <a:gd name="connsiteY2" fmla="*/ 1234532 h 4712517"/>
                <a:gd name="connsiteX3" fmla="*/ 5241471 w 5249636"/>
                <a:gd name="connsiteY3" fmla="*/ 1479460 h 4712517"/>
                <a:gd name="connsiteX0" fmla="*/ 0 w 5249636"/>
                <a:gd name="connsiteY0" fmla="*/ 4731835 h 4731835"/>
                <a:gd name="connsiteX1" fmla="*/ 4070529 w 5249636"/>
                <a:gd name="connsiteY1" fmla="*/ 0 h 4731835"/>
                <a:gd name="connsiteX2" fmla="*/ 5249636 w 5249636"/>
                <a:gd name="connsiteY2" fmla="*/ 1253850 h 4731835"/>
                <a:gd name="connsiteX3" fmla="*/ 5241471 w 5249636"/>
                <a:gd name="connsiteY3" fmla="*/ 1498778 h 4731835"/>
                <a:gd name="connsiteX0" fmla="*/ 0 w 5249636"/>
                <a:gd name="connsiteY0" fmla="*/ 4731835 h 4731835"/>
                <a:gd name="connsiteX1" fmla="*/ 4070529 w 5249636"/>
                <a:gd name="connsiteY1" fmla="*/ 0 h 4731835"/>
                <a:gd name="connsiteX2" fmla="*/ 5249636 w 5249636"/>
                <a:gd name="connsiteY2" fmla="*/ 1253850 h 4731835"/>
                <a:gd name="connsiteX0" fmla="*/ 0 w 5153044"/>
                <a:gd name="connsiteY0" fmla="*/ 4731835 h 4731835"/>
                <a:gd name="connsiteX1" fmla="*/ 4070529 w 5153044"/>
                <a:gd name="connsiteY1" fmla="*/ 0 h 4731835"/>
                <a:gd name="connsiteX2" fmla="*/ 5153044 w 5153044"/>
                <a:gd name="connsiteY2" fmla="*/ 1163698 h 4731835"/>
                <a:gd name="connsiteX0" fmla="*/ 0 w 5120847"/>
                <a:gd name="connsiteY0" fmla="*/ 4725396 h 4725396"/>
                <a:gd name="connsiteX1" fmla="*/ 4038332 w 5120847"/>
                <a:gd name="connsiteY1" fmla="*/ 0 h 4725396"/>
                <a:gd name="connsiteX2" fmla="*/ 5120847 w 5120847"/>
                <a:gd name="connsiteY2" fmla="*/ 1163698 h 4725396"/>
                <a:gd name="connsiteX0" fmla="*/ 0 w 5307590"/>
                <a:gd name="connsiteY0" fmla="*/ 4725396 h 4725396"/>
                <a:gd name="connsiteX1" fmla="*/ 4038332 w 5307590"/>
                <a:gd name="connsiteY1" fmla="*/ 0 h 4725396"/>
                <a:gd name="connsiteX2" fmla="*/ 5307590 w 5307590"/>
                <a:gd name="connsiteY2" fmla="*/ 1344002 h 4725396"/>
                <a:gd name="connsiteX0" fmla="*/ 0 w 5095088"/>
                <a:gd name="connsiteY0" fmla="*/ 4725396 h 4725396"/>
                <a:gd name="connsiteX1" fmla="*/ 4038332 w 5095088"/>
                <a:gd name="connsiteY1" fmla="*/ 0 h 4725396"/>
                <a:gd name="connsiteX2" fmla="*/ 5095088 w 5095088"/>
                <a:gd name="connsiteY2" fmla="*/ 1144379 h 4725396"/>
                <a:gd name="connsiteX0" fmla="*/ 0 w 5694695"/>
                <a:gd name="connsiteY0" fmla="*/ 4725396 h 4725396"/>
                <a:gd name="connsiteX1" fmla="*/ 4038332 w 5694695"/>
                <a:gd name="connsiteY1" fmla="*/ 0 h 4725396"/>
                <a:gd name="connsiteX2" fmla="*/ 5694695 w 5694695"/>
                <a:gd name="connsiteY2" fmla="*/ 1803946 h 4725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94695" h="4725396">
                  <a:moveTo>
                    <a:pt x="0" y="4725396"/>
                  </a:moveTo>
                  <a:lnTo>
                    <a:pt x="4038332" y="0"/>
                  </a:lnTo>
                  <a:lnTo>
                    <a:pt x="5694695" y="1803946"/>
                  </a:lnTo>
                </a:path>
              </a:pathLst>
            </a:custGeom>
            <a:noFill/>
            <a:ln w="63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350" dirty="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41D618AB-FFEF-9C42-8143-C057C909960D}"/>
                </a:ext>
              </a:extLst>
            </p:cNvPr>
            <p:cNvSpPr/>
            <p:nvPr/>
          </p:nvSpPr>
          <p:spPr>
            <a:xfrm>
              <a:off x="4658674" y="3020097"/>
              <a:ext cx="5099718" cy="2131567"/>
            </a:xfrm>
            <a:custGeom>
              <a:avLst/>
              <a:gdLst>
                <a:gd name="connsiteX0" fmla="*/ 0 w 5249636"/>
                <a:gd name="connsiteY0" fmla="*/ 4718957 h 4718957"/>
                <a:gd name="connsiteX1" fmla="*/ 4057650 w 5249636"/>
                <a:gd name="connsiteY1" fmla="*/ 0 h 4718957"/>
                <a:gd name="connsiteX2" fmla="*/ 5249636 w 5249636"/>
                <a:gd name="connsiteY2" fmla="*/ 1240972 h 4718957"/>
                <a:gd name="connsiteX3" fmla="*/ 5241471 w 5249636"/>
                <a:gd name="connsiteY3" fmla="*/ 1485900 h 4718957"/>
                <a:gd name="connsiteX0" fmla="*/ 0 w 5249636"/>
                <a:gd name="connsiteY0" fmla="*/ 4712517 h 4712517"/>
                <a:gd name="connsiteX1" fmla="*/ 4083408 w 5249636"/>
                <a:gd name="connsiteY1" fmla="*/ 0 h 4712517"/>
                <a:gd name="connsiteX2" fmla="*/ 5249636 w 5249636"/>
                <a:gd name="connsiteY2" fmla="*/ 1234532 h 4712517"/>
                <a:gd name="connsiteX3" fmla="*/ 5241471 w 5249636"/>
                <a:gd name="connsiteY3" fmla="*/ 1479460 h 4712517"/>
                <a:gd name="connsiteX0" fmla="*/ 0 w 5249636"/>
                <a:gd name="connsiteY0" fmla="*/ 4731835 h 4731835"/>
                <a:gd name="connsiteX1" fmla="*/ 4070529 w 5249636"/>
                <a:gd name="connsiteY1" fmla="*/ 0 h 4731835"/>
                <a:gd name="connsiteX2" fmla="*/ 5249636 w 5249636"/>
                <a:gd name="connsiteY2" fmla="*/ 1253850 h 4731835"/>
                <a:gd name="connsiteX3" fmla="*/ 5241471 w 5249636"/>
                <a:gd name="connsiteY3" fmla="*/ 1498778 h 4731835"/>
                <a:gd name="connsiteX0" fmla="*/ 0 w 5249636"/>
                <a:gd name="connsiteY0" fmla="*/ 4731835 h 4731835"/>
                <a:gd name="connsiteX1" fmla="*/ 4070529 w 5249636"/>
                <a:gd name="connsiteY1" fmla="*/ 0 h 4731835"/>
                <a:gd name="connsiteX2" fmla="*/ 5249636 w 5249636"/>
                <a:gd name="connsiteY2" fmla="*/ 1253850 h 4731835"/>
                <a:gd name="connsiteX0" fmla="*/ 0 w 5153044"/>
                <a:gd name="connsiteY0" fmla="*/ 4731835 h 4731835"/>
                <a:gd name="connsiteX1" fmla="*/ 4070529 w 5153044"/>
                <a:gd name="connsiteY1" fmla="*/ 0 h 4731835"/>
                <a:gd name="connsiteX2" fmla="*/ 5153044 w 5153044"/>
                <a:gd name="connsiteY2" fmla="*/ 1163698 h 4731835"/>
                <a:gd name="connsiteX0" fmla="*/ 0 w 5296814"/>
                <a:gd name="connsiteY0" fmla="*/ 4731835 h 4731835"/>
                <a:gd name="connsiteX1" fmla="*/ 4070529 w 5296814"/>
                <a:gd name="connsiteY1" fmla="*/ 0 h 4731835"/>
                <a:gd name="connsiteX2" fmla="*/ 5296814 w 5296814"/>
                <a:gd name="connsiteY2" fmla="*/ 1463888 h 4731835"/>
                <a:gd name="connsiteX0" fmla="*/ 0 w 5992595"/>
                <a:gd name="connsiteY0" fmla="*/ 4731835 h 4731835"/>
                <a:gd name="connsiteX1" fmla="*/ 4070529 w 5992595"/>
                <a:gd name="connsiteY1" fmla="*/ 0 h 4731835"/>
                <a:gd name="connsiteX2" fmla="*/ 5992595 w 5992595"/>
                <a:gd name="connsiteY2" fmla="*/ 2295799 h 473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992595" h="4731835">
                  <a:moveTo>
                    <a:pt x="0" y="4731835"/>
                  </a:moveTo>
                  <a:lnTo>
                    <a:pt x="4070529" y="0"/>
                  </a:lnTo>
                  <a:lnTo>
                    <a:pt x="5992595" y="2295799"/>
                  </a:lnTo>
                </a:path>
              </a:pathLst>
            </a:custGeom>
            <a:noFill/>
            <a:ln w="63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0B36AA95-A32C-8A41-A7E2-0BE942672760}"/>
              </a:ext>
            </a:extLst>
          </p:cNvPr>
          <p:cNvGrpSpPr/>
          <p:nvPr userDrawn="1"/>
        </p:nvGrpSpPr>
        <p:grpSpPr>
          <a:xfrm>
            <a:off x="7942597" y="5893542"/>
            <a:ext cx="856345" cy="770890"/>
            <a:chOff x="7882527" y="5953612"/>
            <a:chExt cx="856345" cy="77089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12C3C01-E263-BB4B-99BC-E4C1FF6F6BBA}"/>
                </a:ext>
              </a:extLst>
            </p:cNvPr>
            <p:cNvSpPr/>
            <p:nvPr/>
          </p:nvSpPr>
          <p:spPr>
            <a:xfrm>
              <a:off x="7882527" y="5953612"/>
              <a:ext cx="856345" cy="77089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BA18B8A9-18BF-CC49-A5F1-EBE073C598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012739" y="6025584"/>
              <a:ext cx="615282" cy="626946"/>
            </a:xfrm>
            <a:prstGeom prst="rect">
              <a:avLst/>
            </a:prstGeom>
          </p:spPr>
        </p:pic>
      </p:grpSp>
      <p:sp>
        <p:nvSpPr>
          <p:cNvPr id="11" name="Titel 22">
            <a:extLst>
              <a:ext uri="{FF2B5EF4-FFF2-40B4-BE49-F238E27FC236}">
                <a16:creationId xmlns:a16="http://schemas.microsoft.com/office/drawing/2014/main" id="{4BA42841-A4F2-184E-954D-20C73E22C21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6257" y="741957"/>
            <a:ext cx="7592844" cy="514351"/>
          </a:xfrm>
          <a:prstGeom prst="rect">
            <a:avLst/>
          </a:prstGeom>
        </p:spPr>
        <p:txBody>
          <a:bodyPr tIns="36000">
            <a:normAutofit/>
          </a:bodyPr>
          <a:lstStyle>
            <a:lvl1pPr>
              <a:lnSpc>
                <a:spcPct val="80000"/>
              </a:lnSpc>
              <a:defRPr sz="2800" b="0" i="0">
                <a:solidFill>
                  <a:schemeClr val="accent2"/>
                </a:solidFill>
                <a:latin typeface="Arial" panose="020B0604020202020204" pitchFamily="34" charset="0"/>
                <a:ea typeface="Helvetica Neue Condensed" panose="02000503000000020004" pitchFamily="2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Title</a:t>
            </a:r>
            <a:endParaRPr lang="en-GB" dirty="0"/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BBFCE8D2-5BEF-1049-8F06-8A7401269C3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86257" y="465917"/>
            <a:ext cx="5580063" cy="2760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>
                <a:solidFill>
                  <a:schemeClr val="accent1"/>
                </a:solidFill>
                <a:latin typeface="Arial" panose="020B0604020202020204" pitchFamily="34" charset="0"/>
                <a:ea typeface="Helvetica Neue Condensed" panose="02000503000000020004" pitchFamily="2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 dirty="0" err="1"/>
              <a:t>Subject</a:t>
            </a:r>
            <a:r>
              <a:rPr lang="de-DE" dirty="0"/>
              <a:t> Line </a:t>
            </a:r>
            <a:r>
              <a:rPr lang="de-DE" dirty="0" err="1"/>
              <a:t>for</a:t>
            </a:r>
            <a:r>
              <a:rPr lang="de-DE" dirty="0"/>
              <a:t> Navigation</a:t>
            </a:r>
          </a:p>
        </p:txBody>
      </p:sp>
    </p:spTree>
    <p:extLst>
      <p:ext uri="{BB962C8B-B14F-4D97-AF65-F5344CB8AC3E}">
        <p14:creationId xmlns:p14="http://schemas.microsoft.com/office/powerpoint/2010/main" val="34054514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Layout Personalizado">
    <p:bg>
      <p:bgPr>
        <a:solidFill>
          <a:srgbClr val="4283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Manual Input 7">
            <a:extLst>
              <a:ext uri="{FF2B5EF4-FFF2-40B4-BE49-F238E27FC236}">
                <a16:creationId xmlns:a16="http://schemas.microsoft.com/office/drawing/2014/main" id="{71BAED78-C83B-024C-A8FD-057A76558A4A}"/>
              </a:ext>
            </a:extLst>
          </p:cNvPr>
          <p:cNvSpPr/>
          <p:nvPr userDrawn="1"/>
        </p:nvSpPr>
        <p:spPr>
          <a:xfrm rot="5400000" flipH="1">
            <a:off x="751305" y="-759983"/>
            <a:ext cx="6853081" cy="8373046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10308 h 18308"/>
              <a:gd name="connsiteX1" fmla="*/ 9975 w 10000"/>
              <a:gd name="connsiteY1" fmla="*/ 0 h 18308"/>
              <a:gd name="connsiteX2" fmla="*/ 10000 w 10000"/>
              <a:gd name="connsiteY2" fmla="*/ 18308 h 18308"/>
              <a:gd name="connsiteX3" fmla="*/ 0 w 10000"/>
              <a:gd name="connsiteY3" fmla="*/ 18308 h 18308"/>
              <a:gd name="connsiteX4" fmla="*/ 0 w 10000"/>
              <a:gd name="connsiteY4" fmla="*/ 10308 h 18308"/>
              <a:gd name="connsiteX0" fmla="*/ 0 w 10000"/>
              <a:gd name="connsiteY0" fmla="*/ 10338 h 18338"/>
              <a:gd name="connsiteX1" fmla="*/ 9975 w 10000"/>
              <a:gd name="connsiteY1" fmla="*/ 0 h 18338"/>
              <a:gd name="connsiteX2" fmla="*/ 10000 w 10000"/>
              <a:gd name="connsiteY2" fmla="*/ 18338 h 18338"/>
              <a:gd name="connsiteX3" fmla="*/ 0 w 10000"/>
              <a:gd name="connsiteY3" fmla="*/ 18338 h 18338"/>
              <a:gd name="connsiteX4" fmla="*/ 0 w 10000"/>
              <a:gd name="connsiteY4" fmla="*/ 10338 h 18338"/>
              <a:gd name="connsiteX0" fmla="*/ 0 w 10000"/>
              <a:gd name="connsiteY0" fmla="*/ 10353 h 18353"/>
              <a:gd name="connsiteX1" fmla="*/ 9988 w 10000"/>
              <a:gd name="connsiteY1" fmla="*/ 0 h 18353"/>
              <a:gd name="connsiteX2" fmla="*/ 10000 w 10000"/>
              <a:gd name="connsiteY2" fmla="*/ 18353 h 18353"/>
              <a:gd name="connsiteX3" fmla="*/ 0 w 10000"/>
              <a:gd name="connsiteY3" fmla="*/ 18353 h 18353"/>
              <a:gd name="connsiteX4" fmla="*/ 0 w 10000"/>
              <a:gd name="connsiteY4" fmla="*/ 10353 h 18353"/>
              <a:gd name="connsiteX0" fmla="*/ 0 w 10014"/>
              <a:gd name="connsiteY0" fmla="*/ 10353 h 18353"/>
              <a:gd name="connsiteX1" fmla="*/ 10013 w 10014"/>
              <a:gd name="connsiteY1" fmla="*/ 0 h 18353"/>
              <a:gd name="connsiteX2" fmla="*/ 10000 w 10014"/>
              <a:gd name="connsiteY2" fmla="*/ 18353 h 18353"/>
              <a:gd name="connsiteX3" fmla="*/ 0 w 10014"/>
              <a:gd name="connsiteY3" fmla="*/ 18353 h 18353"/>
              <a:gd name="connsiteX4" fmla="*/ 0 w 10014"/>
              <a:gd name="connsiteY4" fmla="*/ 10353 h 18353"/>
              <a:gd name="connsiteX0" fmla="*/ 0 w 10000"/>
              <a:gd name="connsiteY0" fmla="*/ 10353 h 18353"/>
              <a:gd name="connsiteX1" fmla="*/ 9988 w 10000"/>
              <a:gd name="connsiteY1" fmla="*/ 0 h 18353"/>
              <a:gd name="connsiteX2" fmla="*/ 10000 w 10000"/>
              <a:gd name="connsiteY2" fmla="*/ 18353 h 18353"/>
              <a:gd name="connsiteX3" fmla="*/ 0 w 10000"/>
              <a:gd name="connsiteY3" fmla="*/ 18353 h 18353"/>
              <a:gd name="connsiteX4" fmla="*/ 0 w 10000"/>
              <a:gd name="connsiteY4" fmla="*/ 10353 h 18353"/>
              <a:gd name="connsiteX0" fmla="*/ 0 w 10000"/>
              <a:gd name="connsiteY0" fmla="*/ 1922 h 9922"/>
              <a:gd name="connsiteX1" fmla="*/ 8846 w 10000"/>
              <a:gd name="connsiteY1" fmla="*/ 0 h 9922"/>
              <a:gd name="connsiteX2" fmla="*/ 10000 w 10000"/>
              <a:gd name="connsiteY2" fmla="*/ 9922 h 9922"/>
              <a:gd name="connsiteX3" fmla="*/ 0 w 10000"/>
              <a:gd name="connsiteY3" fmla="*/ 9922 h 9922"/>
              <a:gd name="connsiteX4" fmla="*/ 0 w 10000"/>
              <a:gd name="connsiteY4" fmla="*/ 1922 h 9922"/>
              <a:gd name="connsiteX0" fmla="*/ 0 w 10004"/>
              <a:gd name="connsiteY0" fmla="*/ 8289 h 16352"/>
              <a:gd name="connsiteX1" fmla="*/ 10002 w 10004"/>
              <a:gd name="connsiteY1" fmla="*/ 0 h 16352"/>
              <a:gd name="connsiteX2" fmla="*/ 10000 w 10004"/>
              <a:gd name="connsiteY2" fmla="*/ 16352 h 16352"/>
              <a:gd name="connsiteX3" fmla="*/ 0 w 10004"/>
              <a:gd name="connsiteY3" fmla="*/ 16352 h 16352"/>
              <a:gd name="connsiteX4" fmla="*/ 0 w 10004"/>
              <a:gd name="connsiteY4" fmla="*/ 8289 h 16352"/>
              <a:gd name="connsiteX0" fmla="*/ 0 w 10000"/>
              <a:gd name="connsiteY0" fmla="*/ 9644 h 17707"/>
              <a:gd name="connsiteX1" fmla="*/ 9989 w 10000"/>
              <a:gd name="connsiteY1" fmla="*/ 0 h 17707"/>
              <a:gd name="connsiteX2" fmla="*/ 10000 w 10000"/>
              <a:gd name="connsiteY2" fmla="*/ 17707 h 17707"/>
              <a:gd name="connsiteX3" fmla="*/ 0 w 10000"/>
              <a:gd name="connsiteY3" fmla="*/ 17707 h 17707"/>
              <a:gd name="connsiteX4" fmla="*/ 0 w 10000"/>
              <a:gd name="connsiteY4" fmla="*/ 9644 h 17707"/>
              <a:gd name="connsiteX0" fmla="*/ 0 w 10005"/>
              <a:gd name="connsiteY0" fmla="*/ 9628 h 17691"/>
              <a:gd name="connsiteX1" fmla="*/ 10004 w 10005"/>
              <a:gd name="connsiteY1" fmla="*/ 0 h 17691"/>
              <a:gd name="connsiteX2" fmla="*/ 10000 w 10005"/>
              <a:gd name="connsiteY2" fmla="*/ 17691 h 17691"/>
              <a:gd name="connsiteX3" fmla="*/ 0 w 10005"/>
              <a:gd name="connsiteY3" fmla="*/ 17691 h 17691"/>
              <a:gd name="connsiteX4" fmla="*/ 0 w 10005"/>
              <a:gd name="connsiteY4" fmla="*/ 9628 h 17691"/>
              <a:gd name="connsiteX0" fmla="*/ 0 w 10005"/>
              <a:gd name="connsiteY0" fmla="*/ 9628 h 17691"/>
              <a:gd name="connsiteX1" fmla="*/ 10004 w 10005"/>
              <a:gd name="connsiteY1" fmla="*/ 0 h 17691"/>
              <a:gd name="connsiteX2" fmla="*/ 10000 w 10005"/>
              <a:gd name="connsiteY2" fmla="*/ 17691 h 17691"/>
              <a:gd name="connsiteX3" fmla="*/ 13 w 10005"/>
              <a:gd name="connsiteY3" fmla="*/ 13766 h 17691"/>
              <a:gd name="connsiteX4" fmla="*/ 0 w 10005"/>
              <a:gd name="connsiteY4" fmla="*/ 9628 h 17691"/>
              <a:gd name="connsiteX0" fmla="*/ 0 w 10004"/>
              <a:gd name="connsiteY0" fmla="*/ 9628 h 13766"/>
              <a:gd name="connsiteX1" fmla="*/ 10004 w 10004"/>
              <a:gd name="connsiteY1" fmla="*/ 0 h 13766"/>
              <a:gd name="connsiteX2" fmla="*/ 9266 w 10004"/>
              <a:gd name="connsiteY2" fmla="*/ 13412 h 13766"/>
              <a:gd name="connsiteX3" fmla="*/ 13 w 10004"/>
              <a:gd name="connsiteY3" fmla="*/ 13766 h 13766"/>
              <a:gd name="connsiteX4" fmla="*/ 0 w 10004"/>
              <a:gd name="connsiteY4" fmla="*/ 9628 h 13766"/>
              <a:gd name="connsiteX0" fmla="*/ 0 w 10026"/>
              <a:gd name="connsiteY0" fmla="*/ 9628 h 13766"/>
              <a:gd name="connsiteX1" fmla="*/ 10004 w 10026"/>
              <a:gd name="connsiteY1" fmla="*/ 0 h 13766"/>
              <a:gd name="connsiteX2" fmla="*/ 10026 w 10026"/>
              <a:gd name="connsiteY2" fmla="*/ 13766 h 13766"/>
              <a:gd name="connsiteX3" fmla="*/ 13 w 10026"/>
              <a:gd name="connsiteY3" fmla="*/ 13766 h 13766"/>
              <a:gd name="connsiteX4" fmla="*/ 0 w 10026"/>
              <a:gd name="connsiteY4" fmla="*/ 9628 h 13766"/>
              <a:gd name="connsiteX0" fmla="*/ 0 w 10005"/>
              <a:gd name="connsiteY0" fmla="*/ 9628 h 13766"/>
              <a:gd name="connsiteX1" fmla="*/ 10004 w 10005"/>
              <a:gd name="connsiteY1" fmla="*/ 0 h 13766"/>
              <a:gd name="connsiteX2" fmla="*/ 9987 w 10005"/>
              <a:gd name="connsiteY2" fmla="*/ 13707 h 13766"/>
              <a:gd name="connsiteX3" fmla="*/ 13 w 10005"/>
              <a:gd name="connsiteY3" fmla="*/ 13766 h 13766"/>
              <a:gd name="connsiteX4" fmla="*/ 0 w 10005"/>
              <a:gd name="connsiteY4" fmla="*/ 9628 h 13766"/>
              <a:gd name="connsiteX0" fmla="*/ 0 w 10005"/>
              <a:gd name="connsiteY0" fmla="*/ 9628 h 13707"/>
              <a:gd name="connsiteX1" fmla="*/ 10004 w 10005"/>
              <a:gd name="connsiteY1" fmla="*/ 0 h 13707"/>
              <a:gd name="connsiteX2" fmla="*/ 9987 w 10005"/>
              <a:gd name="connsiteY2" fmla="*/ 13707 h 13707"/>
              <a:gd name="connsiteX3" fmla="*/ 183 w 10005"/>
              <a:gd name="connsiteY3" fmla="*/ 13486 h 13707"/>
              <a:gd name="connsiteX4" fmla="*/ 0 w 10005"/>
              <a:gd name="connsiteY4" fmla="*/ 9628 h 13707"/>
              <a:gd name="connsiteX0" fmla="*/ 1 w 10006"/>
              <a:gd name="connsiteY0" fmla="*/ 9628 h 13737"/>
              <a:gd name="connsiteX1" fmla="*/ 10005 w 10006"/>
              <a:gd name="connsiteY1" fmla="*/ 0 h 13737"/>
              <a:gd name="connsiteX2" fmla="*/ 9988 w 10006"/>
              <a:gd name="connsiteY2" fmla="*/ 13707 h 13737"/>
              <a:gd name="connsiteX3" fmla="*/ 1 w 10006"/>
              <a:gd name="connsiteY3" fmla="*/ 13737 h 13737"/>
              <a:gd name="connsiteX4" fmla="*/ 1 w 10006"/>
              <a:gd name="connsiteY4" fmla="*/ 9628 h 13737"/>
              <a:gd name="connsiteX0" fmla="*/ 1 w 10027"/>
              <a:gd name="connsiteY0" fmla="*/ 9628 h 13751"/>
              <a:gd name="connsiteX1" fmla="*/ 10005 w 10027"/>
              <a:gd name="connsiteY1" fmla="*/ 0 h 13751"/>
              <a:gd name="connsiteX2" fmla="*/ 10027 w 10027"/>
              <a:gd name="connsiteY2" fmla="*/ 13751 h 13751"/>
              <a:gd name="connsiteX3" fmla="*/ 1 w 10027"/>
              <a:gd name="connsiteY3" fmla="*/ 13737 h 13751"/>
              <a:gd name="connsiteX4" fmla="*/ 1 w 10027"/>
              <a:gd name="connsiteY4" fmla="*/ 9628 h 13751"/>
              <a:gd name="connsiteX0" fmla="*/ 1 w 10032"/>
              <a:gd name="connsiteY0" fmla="*/ 9658 h 13781"/>
              <a:gd name="connsiteX1" fmla="*/ 10031 w 10032"/>
              <a:gd name="connsiteY1" fmla="*/ 0 h 13781"/>
              <a:gd name="connsiteX2" fmla="*/ 10027 w 10032"/>
              <a:gd name="connsiteY2" fmla="*/ 13781 h 13781"/>
              <a:gd name="connsiteX3" fmla="*/ 1 w 10032"/>
              <a:gd name="connsiteY3" fmla="*/ 13767 h 13781"/>
              <a:gd name="connsiteX4" fmla="*/ 1 w 10032"/>
              <a:gd name="connsiteY4" fmla="*/ 9658 h 1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" h="13781">
                <a:moveTo>
                  <a:pt x="1" y="9658"/>
                </a:moveTo>
                <a:lnTo>
                  <a:pt x="10031" y="0"/>
                </a:lnTo>
                <a:cubicBezTo>
                  <a:pt x="10039" y="6151"/>
                  <a:pt x="10019" y="7630"/>
                  <a:pt x="10027" y="13781"/>
                </a:cubicBezTo>
                <a:lnTo>
                  <a:pt x="1" y="13767"/>
                </a:lnTo>
                <a:cubicBezTo>
                  <a:pt x="-3" y="12388"/>
                  <a:pt x="5" y="11037"/>
                  <a:pt x="1" y="9658"/>
                </a:cubicBezTo>
                <a:close/>
              </a:path>
            </a:pathLst>
          </a:cu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605958DF-42CB-1647-AAE9-393147131CEC}"/>
              </a:ext>
            </a:extLst>
          </p:cNvPr>
          <p:cNvSpPr/>
          <p:nvPr userDrawn="1"/>
        </p:nvSpPr>
        <p:spPr>
          <a:xfrm flipH="1">
            <a:off x="3307976" y="3346665"/>
            <a:ext cx="5836024" cy="3505732"/>
          </a:xfrm>
          <a:prstGeom prst="rtTriangle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4247D58A-55FD-C24D-A319-5EA51A900C4C}"/>
              </a:ext>
            </a:extLst>
          </p:cNvPr>
          <p:cNvSpPr/>
          <p:nvPr userDrawn="1"/>
        </p:nvSpPr>
        <p:spPr>
          <a:xfrm>
            <a:off x="2196354" y="1082817"/>
            <a:ext cx="6955146" cy="5771305"/>
          </a:xfrm>
          <a:custGeom>
            <a:avLst/>
            <a:gdLst>
              <a:gd name="connsiteX0" fmla="*/ 0 w 5249636"/>
              <a:gd name="connsiteY0" fmla="*/ 4718957 h 4718957"/>
              <a:gd name="connsiteX1" fmla="*/ 4057650 w 5249636"/>
              <a:gd name="connsiteY1" fmla="*/ 0 h 4718957"/>
              <a:gd name="connsiteX2" fmla="*/ 5249636 w 5249636"/>
              <a:gd name="connsiteY2" fmla="*/ 1240972 h 4718957"/>
              <a:gd name="connsiteX3" fmla="*/ 5241471 w 5249636"/>
              <a:gd name="connsiteY3" fmla="*/ 1485900 h 4718957"/>
              <a:gd name="connsiteX0" fmla="*/ 0 w 5249636"/>
              <a:gd name="connsiteY0" fmla="*/ 4712517 h 4712517"/>
              <a:gd name="connsiteX1" fmla="*/ 4083408 w 5249636"/>
              <a:gd name="connsiteY1" fmla="*/ 0 h 4712517"/>
              <a:gd name="connsiteX2" fmla="*/ 5249636 w 5249636"/>
              <a:gd name="connsiteY2" fmla="*/ 1234532 h 4712517"/>
              <a:gd name="connsiteX3" fmla="*/ 5241471 w 5249636"/>
              <a:gd name="connsiteY3" fmla="*/ 1479460 h 4712517"/>
              <a:gd name="connsiteX0" fmla="*/ 0 w 5249636"/>
              <a:gd name="connsiteY0" fmla="*/ 4731835 h 4731835"/>
              <a:gd name="connsiteX1" fmla="*/ 4070529 w 5249636"/>
              <a:gd name="connsiteY1" fmla="*/ 0 h 4731835"/>
              <a:gd name="connsiteX2" fmla="*/ 5249636 w 5249636"/>
              <a:gd name="connsiteY2" fmla="*/ 1253850 h 4731835"/>
              <a:gd name="connsiteX3" fmla="*/ 5241471 w 5249636"/>
              <a:gd name="connsiteY3" fmla="*/ 1498778 h 4731835"/>
              <a:gd name="connsiteX0" fmla="*/ 0 w 5249636"/>
              <a:gd name="connsiteY0" fmla="*/ 4731835 h 4731835"/>
              <a:gd name="connsiteX1" fmla="*/ 4070529 w 5249636"/>
              <a:gd name="connsiteY1" fmla="*/ 0 h 4731835"/>
              <a:gd name="connsiteX2" fmla="*/ 5249636 w 5249636"/>
              <a:gd name="connsiteY2" fmla="*/ 1253850 h 4731835"/>
              <a:gd name="connsiteX0" fmla="*/ 0 w 5153044"/>
              <a:gd name="connsiteY0" fmla="*/ 4731835 h 4731835"/>
              <a:gd name="connsiteX1" fmla="*/ 4070529 w 5153044"/>
              <a:gd name="connsiteY1" fmla="*/ 0 h 4731835"/>
              <a:gd name="connsiteX2" fmla="*/ 5153044 w 5153044"/>
              <a:gd name="connsiteY2" fmla="*/ 1163698 h 4731835"/>
              <a:gd name="connsiteX0" fmla="*/ 0 w 5120847"/>
              <a:gd name="connsiteY0" fmla="*/ 4725396 h 4725396"/>
              <a:gd name="connsiteX1" fmla="*/ 4038332 w 5120847"/>
              <a:gd name="connsiteY1" fmla="*/ 0 h 4725396"/>
              <a:gd name="connsiteX2" fmla="*/ 5120847 w 5120847"/>
              <a:gd name="connsiteY2" fmla="*/ 1163698 h 4725396"/>
              <a:gd name="connsiteX0" fmla="*/ 0 w 5307590"/>
              <a:gd name="connsiteY0" fmla="*/ 4725396 h 4725396"/>
              <a:gd name="connsiteX1" fmla="*/ 4038332 w 5307590"/>
              <a:gd name="connsiteY1" fmla="*/ 0 h 4725396"/>
              <a:gd name="connsiteX2" fmla="*/ 5307590 w 5307590"/>
              <a:gd name="connsiteY2" fmla="*/ 1344002 h 4725396"/>
              <a:gd name="connsiteX0" fmla="*/ 0 w 5095088"/>
              <a:gd name="connsiteY0" fmla="*/ 4725396 h 4725396"/>
              <a:gd name="connsiteX1" fmla="*/ 4038332 w 5095088"/>
              <a:gd name="connsiteY1" fmla="*/ 0 h 4725396"/>
              <a:gd name="connsiteX2" fmla="*/ 5095088 w 5095088"/>
              <a:gd name="connsiteY2" fmla="*/ 1144379 h 4725396"/>
              <a:gd name="connsiteX0" fmla="*/ 0 w 5694695"/>
              <a:gd name="connsiteY0" fmla="*/ 4725396 h 4725396"/>
              <a:gd name="connsiteX1" fmla="*/ 4038332 w 5694695"/>
              <a:gd name="connsiteY1" fmla="*/ 0 h 4725396"/>
              <a:gd name="connsiteX2" fmla="*/ 5694695 w 5694695"/>
              <a:gd name="connsiteY2" fmla="*/ 1803946 h 4725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94695" h="4725396">
                <a:moveTo>
                  <a:pt x="0" y="4725396"/>
                </a:moveTo>
                <a:lnTo>
                  <a:pt x="4038332" y="0"/>
                </a:lnTo>
                <a:lnTo>
                  <a:pt x="5694695" y="1803946"/>
                </a:lnTo>
              </a:path>
            </a:pathLst>
          </a:cu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0D29E129-D118-FA40-AD62-95C81CA71383}"/>
              </a:ext>
            </a:extLst>
          </p:cNvPr>
          <p:cNvSpPr/>
          <p:nvPr userDrawn="1"/>
        </p:nvSpPr>
        <p:spPr>
          <a:xfrm>
            <a:off x="2915551" y="4257202"/>
            <a:ext cx="6228478" cy="2603363"/>
          </a:xfrm>
          <a:custGeom>
            <a:avLst/>
            <a:gdLst>
              <a:gd name="connsiteX0" fmla="*/ 0 w 5249636"/>
              <a:gd name="connsiteY0" fmla="*/ 4718957 h 4718957"/>
              <a:gd name="connsiteX1" fmla="*/ 4057650 w 5249636"/>
              <a:gd name="connsiteY1" fmla="*/ 0 h 4718957"/>
              <a:gd name="connsiteX2" fmla="*/ 5249636 w 5249636"/>
              <a:gd name="connsiteY2" fmla="*/ 1240972 h 4718957"/>
              <a:gd name="connsiteX3" fmla="*/ 5241471 w 5249636"/>
              <a:gd name="connsiteY3" fmla="*/ 1485900 h 4718957"/>
              <a:gd name="connsiteX0" fmla="*/ 0 w 5249636"/>
              <a:gd name="connsiteY0" fmla="*/ 4712517 h 4712517"/>
              <a:gd name="connsiteX1" fmla="*/ 4083408 w 5249636"/>
              <a:gd name="connsiteY1" fmla="*/ 0 h 4712517"/>
              <a:gd name="connsiteX2" fmla="*/ 5249636 w 5249636"/>
              <a:gd name="connsiteY2" fmla="*/ 1234532 h 4712517"/>
              <a:gd name="connsiteX3" fmla="*/ 5241471 w 5249636"/>
              <a:gd name="connsiteY3" fmla="*/ 1479460 h 4712517"/>
              <a:gd name="connsiteX0" fmla="*/ 0 w 5249636"/>
              <a:gd name="connsiteY0" fmla="*/ 4731835 h 4731835"/>
              <a:gd name="connsiteX1" fmla="*/ 4070529 w 5249636"/>
              <a:gd name="connsiteY1" fmla="*/ 0 h 4731835"/>
              <a:gd name="connsiteX2" fmla="*/ 5249636 w 5249636"/>
              <a:gd name="connsiteY2" fmla="*/ 1253850 h 4731835"/>
              <a:gd name="connsiteX3" fmla="*/ 5241471 w 5249636"/>
              <a:gd name="connsiteY3" fmla="*/ 1498778 h 4731835"/>
              <a:gd name="connsiteX0" fmla="*/ 0 w 5249636"/>
              <a:gd name="connsiteY0" fmla="*/ 4731835 h 4731835"/>
              <a:gd name="connsiteX1" fmla="*/ 4070529 w 5249636"/>
              <a:gd name="connsiteY1" fmla="*/ 0 h 4731835"/>
              <a:gd name="connsiteX2" fmla="*/ 5249636 w 5249636"/>
              <a:gd name="connsiteY2" fmla="*/ 1253850 h 4731835"/>
              <a:gd name="connsiteX0" fmla="*/ 0 w 5153044"/>
              <a:gd name="connsiteY0" fmla="*/ 4731835 h 4731835"/>
              <a:gd name="connsiteX1" fmla="*/ 4070529 w 5153044"/>
              <a:gd name="connsiteY1" fmla="*/ 0 h 4731835"/>
              <a:gd name="connsiteX2" fmla="*/ 5153044 w 5153044"/>
              <a:gd name="connsiteY2" fmla="*/ 1163698 h 4731835"/>
              <a:gd name="connsiteX0" fmla="*/ 0 w 5296814"/>
              <a:gd name="connsiteY0" fmla="*/ 4731835 h 4731835"/>
              <a:gd name="connsiteX1" fmla="*/ 4070529 w 5296814"/>
              <a:gd name="connsiteY1" fmla="*/ 0 h 4731835"/>
              <a:gd name="connsiteX2" fmla="*/ 5296814 w 5296814"/>
              <a:gd name="connsiteY2" fmla="*/ 1463888 h 4731835"/>
              <a:gd name="connsiteX0" fmla="*/ 0 w 5992595"/>
              <a:gd name="connsiteY0" fmla="*/ 4731835 h 4731835"/>
              <a:gd name="connsiteX1" fmla="*/ 4070529 w 5992595"/>
              <a:gd name="connsiteY1" fmla="*/ 0 h 4731835"/>
              <a:gd name="connsiteX2" fmla="*/ 5992595 w 5992595"/>
              <a:gd name="connsiteY2" fmla="*/ 2295799 h 4731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92595" h="4731835">
                <a:moveTo>
                  <a:pt x="0" y="4731835"/>
                </a:moveTo>
                <a:lnTo>
                  <a:pt x="4070529" y="0"/>
                </a:lnTo>
                <a:lnTo>
                  <a:pt x="5992595" y="2295799"/>
                </a:lnTo>
              </a:path>
            </a:pathLst>
          </a:cu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33744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2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9" grpId="0" animBg="1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Layout Personalizado">
    <p:bg>
      <p:bgPr>
        <a:solidFill>
          <a:srgbClr val="F7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EB5BEBE-F2E8-B04D-80BD-9264673EF3F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406D3D6-A7AF-6641-81AA-1FAB26F02C20}"/>
              </a:ext>
            </a:extLst>
          </p:cNvPr>
          <p:cNvGrpSpPr/>
          <p:nvPr userDrawn="1"/>
        </p:nvGrpSpPr>
        <p:grpSpPr>
          <a:xfrm flipH="1">
            <a:off x="6125829" y="3613163"/>
            <a:ext cx="3971296" cy="3299828"/>
            <a:chOff x="-104653" y="-417168"/>
            <a:chExt cx="6686748" cy="5556152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45105D57-ECFB-9B4F-9375-C47C2127456C}"/>
                </a:ext>
              </a:extLst>
            </p:cNvPr>
            <p:cNvSpPr/>
            <p:nvPr/>
          </p:nvSpPr>
          <p:spPr>
            <a:xfrm flipH="1">
              <a:off x="-104653" y="-417168"/>
              <a:ext cx="6686748" cy="5548591"/>
            </a:xfrm>
            <a:custGeom>
              <a:avLst/>
              <a:gdLst>
                <a:gd name="connsiteX0" fmla="*/ 0 w 5249636"/>
                <a:gd name="connsiteY0" fmla="*/ 4718957 h 4718957"/>
                <a:gd name="connsiteX1" fmla="*/ 4057650 w 5249636"/>
                <a:gd name="connsiteY1" fmla="*/ 0 h 4718957"/>
                <a:gd name="connsiteX2" fmla="*/ 5249636 w 5249636"/>
                <a:gd name="connsiteY2" fmla="*/ 1240972 h 4718957"/>
                <a:gd name="connsiteX3" fmla="*/ 5241471 w 5249636"/>
                <a:gd name="connsiteY3" fmla="*/ 1485900 h 4718957"/>
                <a:gd name="connsiteX0" fmla="*/ 0 w 5249636"/>
                <a:gd name="connsiteY0" fmla="*/ 4712517 h 4712517"/>
                <a:gd name="connsiteX1" fmla="*/ 4083408 w 5249636"/>
                <a:gd name="connsiteY1" fmla="*/ 0 h 4712517"/>
                <a:gd name="connsiteX2" fmla="*/ 5249636 w 5249636"/>
                <a:gd name="connsiteY2" fmla="*/ 1234532 h 4712517"/>
                <a:gd name="connsiteX3" fmla="*/ 5241471 w 5249636"/>
                <a:gd name="connsiteY3" fmla="*/ 1479460 h 4712517"/>
                <a:gd name="connsiteX0" fmla="*/ 0 w 5249636"/>
                <a:gd name="connsiteY0" fmla="*/ 4731835 h 4731835"/>
                <a:gd name="connsiteX1" fmla="*/ 4070529 w 5249636"/>
                <a:gd name="connsiteY1" fmla="*/ 0 h 4731835"/>
                <a:gd name="connsiteX2" fmla="*/ 5249636 w 5249636"/>
                <a:gd name="connsiteY2" fmla="*/ 1253850 h 4731835"/>
                <a:gd name="connsiteX3" fmla="*/ 5241471 w 5249636"/>
                <a:gd name="connsiteY3" fmla="*/ 1498778 h 4731835"/>
                <a:gd name="connsiteX0" fmla="*/ 0 w 5249636"/>
                <a:gd name="connsiteY0" fmla="*/ 4731835 h 4731835"/>
                <a:gd name="connsiteX1" fmla="*/ 4070529 w 5249636"/>
                <a:gd name="connsiteY1" fmla="*/ 0 h 4731835"/>
                <a:gd name="connsiteX2" fmla="*/ 5249636 w 5249636"/>
                <a:gd name="connsiteY2" fmla="*/ 1253850 h 4731835"/>
                <a:gd name="connsiteX0" fmla="*/ 0 w 5153044"/>
                <a:gd name="connsiteY0" fmla="*/ 4731835 h 4731835"/>
                <a:gd name="connsiteX1" fmla="*/ 4070529 w 5153044"/>
                <a:gd name="connsiteY1" fmla="*/ 0 h 4731835"/>
                <a:gd name="connsiteX2" fmla="*/ 5153044 w 5153044"/>
                <a:gd name="connsiteY2" fmla="*/ 1163698 h 4731835"/>
                <a:gd name="connsiteX0" fmla="*/ 0 w 5120847"/>
                <a:gd name="connsiteY0" fmla="*/ 4725396 h 4725396"/>
                <a:gd name="connsiteX1" fmla="*/ 4038332 w 5120847"/>
                <a:gd name="connsiteY1" fmla="*/ 0 h 4725396"/>
                <a:gd name="connsiteX2" fmla="*/ 5120847 w 5120847"/>
                <a:gd name="connsiteY2" fmla="*/ 1163698 h 4725396"/>
                <a:gd name="connsiteX0" fmla="*/ 0 w 5307590"/>
                <a:gd name="connsiteY0" fmla="*/ 4725396 h 4725396"/>
                <a:gd name="connsiteX1" fmla="*/ 4038332 w 5307590"/>
                <a:gd name="connsiteY1" fmla="*/ 0 h 4725396"/>
                <a:gd name="connsiteX2" fmla="*/ 5307590 w 5307590"/>
                <a:gd name="connsiteY2" fmla="*/ 1344002 h 4725396"/>
                <a:gd name="connsiteX0" fmla="*/ 0 w 5095088"/>
                <a:gd name="connsiteY0" fmla="*/ 4725396 h 4725396"/>
                <a:gd name="connsiteX1" fmla="*/ 4038332 w 5095088"/>
                <a:gd name="connsiteY1" fmla="*/ 0 h 4725396"/>
                <a:gd name="connsiteX2" fmla="*/ 5095088 w 5095088"/>
                <a:gd name="connsiteY2" fmla="*/ 1144379 h 4725396"/>
                <a:gd name="connsiteX0" fmla="*/ 0 w 5694695"/>
                <a:gd name="connsiteY0" fmla="*/ 4725396 h 4725396"/>
                <a:gd name="connsiteX1" fmla="*/ 4038332 w 5694695"/>
                <a:gd name="connsiteY1" fmla="*/ 0 h 4725396"/>
                <a:gd name="connsiteX2" fmla="*/ 5694695 w 5694695"/>
                <a:gd name="connsiteY2" fmla="*/ 1803946 h 4725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94695" h="4725396">
                  <a:moveTo>
                    <a:pt x="0" y="4725396"/>
                  </a:moveTo>
                  <a:lnTo>
                    <a:pt x="4038332" y="0"/>
                  </a:lnTo>
                  <a:lnTo>
                    <a:pt x="5694695" y="1803946"/>
                  </a:ln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350" dirty="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0BC9B21A-1829-1640-9EE0-56E573EEE2E7}"/>
                </a:ext>
              </a:extLst>
            </p:cNvPr>
            <p:cNvSpPr/>
            <p:nvPr/>
          </p:nvSpPr>
          <p:spPr>
            <a:xfrm flipH="1">
              <a:off x="-95887" y="2636084"/>
              <a:ext cx="5988123" cy="2502900"/>
            </a:xfrm>
            <a:custGeom>
              <a:avLst/>
              <a:gdLst>
                <a:gd name="connsiteX0" fmla="*/ 0 w 5249636"/>
                <a:gd name="connsiteY0" fmla="*/ 4718957 h 4718957"/>
                <a:gd name="connsiteX1" fmla="*/ 4057650 w 5249636"/>
                <a:gd name="connsiteY1" fmla="*/ 0 h 4718957"/>
                <a:gd name="connsiteX2" fmla="*/ 5249636 w 5249636"/>
                <a:gd name="connsiteY2" fmla="*/ 1240972 h 4718957"/>
                <a:gd name="connsiteX3" fmla="*/ 5241471 w 5249636"/>
                <a:gd name="connsiteY3" fmla="*/ 1485900 h 4718957"/>
                <a:gd name="connsiteX0" fmla="*/ 0 w 5249636"/>
                <a:gd name="connsiteY0" fmla="*/ 4712517 h 4712517"/>
                <a:gd name="connsiteX1" fmla="*/ 4083408 w 5249636"/>
                <a:gd name="connsiteY1" fmla="*/ 0 h 4712517"/>
                <a:gd name="connsiteX2" fmla="*/ 5249636 w 5249636"/>
                <a:gd name="connsiteY2" fmla="*/ 1234532 h 4712517"/>
                <a:gd name="connsiteX3" fmla="*/ 5241471 w 5249636"/>
                <a:gd name="connsiteY3" fmla="*/ 1479460 h 4712517"/>
                <a:gd name="connsiteX0" fmla="*/ 0 w 5249636"/>
                <a:gd name="connsiteY0" fmla="*/ 4731835 h 4731835"/>
                <a:gd name="connsiteX1" fmla="*/ 4070529 w 5249636"/>
                <a:gd name="connsiteY1" fmla="*/ 0 h 4731835"/>
                <a:gd name="connsiteX2" fmla="*/ 5249636 w 5249636"/>
                <a:gd name="connsiteY2" fmla="*/ 1253850 h 4731835"/>
                <a:gd name="connsiteX3" fmla="*/ 5241471 w 5249636"/>
                <a:gd name="connsiteY3" fmla="*/ 1498778 h 4731835"/>
                <a:gd name="connsiteX0" fmla="*/ 0 w 5249636"/>
                <a:gd name="connsiteY0" fmla="*/ 4731835 h 4731835"/>
                <a:gd name="connsiteX1" fmla="*/ 4070529 w 5249636"/>
                <a:gd name="connsiteY1" fmla="*/ 0 h 4731835"/>
                <a:gd name="connsiteX2" fmla="*/ 5249636 w 5249636"/>
                <a:gd name="connsiteY2" fmla="*/ 1253850 h 4731835"/>
                <a:gd name="connsiteX0" fmla="*/ 0 w 5153044"/>
                <a:gd name="connsiteY0" fmla="*/ 4731835 h 4731835"/>
                <a:gd name="connsiteX1" fmla="*/ 4070529 w 5153044"/>
                <a:gd name="connsiteY1" fmla="*/ 0 h 4731835"/>
                <a:gd name="connsiteX2" fmla="*/ 5153044 w 5153044"/>
                <a:gd name="connsiteY2" fmla="*/ 1163698 h 4731835"/>
                <a:gd name="connsiteX0" fmla="*/ 0 w 5296814"/>
                <a:gd name="connsiteY0" fmla="*/ 4731835 h 4731835"/>
                <a:gd name="connsiteX1" fmla="*/ 4070529 w 5296814"/>
                <a:gd name="connsiteY1" fmla="*/ 0 h 4731835"/>
                <a:gd name="connsiteX2" fmla="*/ 5296814 w 5296814"/>
                <a:gd name="connsiteY2" fmla="*/ 1463888 h 4731835"/>
                <a:gd name="connsiteX0" fmla="*/ 0 w 5992595"/>
                <a:gd name="connsiteY0" fmla="*/ 4731835 h 4731835"/>
                <a:gd name="connsiteX1" fmla="*/ 4070529 w 5992595"/>
                <a:gd name="connsiteY1" fmla="*/ 0 h 4731835"/>
                <a:gd name="connsiteX2" fmla="*/ 5992595 w 5992595"/>
                <a:gd name="connsiteY2" fmla="*/ 2295799 h 473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992595" h="4731835">
                  <a:moveTo>
                    <a:pt x="0" y="4731835"/>
                  </a:moveTo>
                  <a:lnTo>
                    <a:pt x="4070529" y="0"/>
                  </a:lnTo>
                  <a:lnTo>
                    <a:pt x="5992595" y="2295799"/>
                  </a:ln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4E0FB22-C3D3-7046-9F6C-E023735E3873}"/>
              </a:ext>
            </a:extLst>
          </p:cNvPr>
          <p:cNvGrpSpPr/>
          <p:nvPr userDrawn="1"/>
        </p:nvGrpSpPr>
        <p:grpSpPr>
          <a:xfrm>
            <a:off x="6887786" y="5350319"/>
            <a:ext cx="1951414" cy="394507"/>
            <a:chOff x="6887786" y="3467100"/>
            <a:chExt cx="1951414" cy="394507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C870AF13-1ED9-F94E-9604-12C526C1B2B6}"/>
                </a:ext>
              </a:extLst>
            </p:cNvPr>
            <p:cNvSpPr/>
            <p:nvPr/>
          </p:nvSpPr>
          <p:spPr>
            <a:xfrm>
              <a:off x="6887786" y="3467100"/>
              <a:ext cx="1951414" cy="394507"/>
            </a:xfrm>
            <a:prstGeom prst="rect">
              <a:avLst/>
            </a:prstGeom>
            <a:solidFill>
              <a:srgbClr val="4283AF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6117CC8-7CDA-3E4D-B0FF-C13904838A94}"/>
                </a:ext>
              </a:extLst>
            </p:cNvPr>
            <p:cNvSpPr txBox="1"/>
            <p:nvPr/>
          </p:nvSpPr>
          <p:spPr>
            <a:xfrm>
              <a:off x="6903188" y="3521737"/>
              <a:ext cx="1104900" cy="1661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>
                <a:lnSpc>
                  <a:spcPct val="80000"/>
                </a:lnSpc>
              </a:pPr>
              <a:r>
                <a:rPr lang="en-US" sz="600" b="1" dirty="0" err="1">
                  <a:solidFill>
                    <a:schemeClr val="accent1"/>
                  </a:solidFill>
                  <a:latin typeface="Arial" charset="0"/>
                  <a:ea typeface="Arial" charset="0"/>
                  <a:cs typeface="Arial" charset="0"/>
                </a:rPr>
                <a:t>Cliente</a:t>
              </a:r>
              <a:endParaRPr lang="en-US" sz="600" b="1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864804DE-0249-684F-82AA-525D7B62F00B}"/>
              </a:ext>
            </a:extLst>
          </p:cNvPr>
          <p:cNvGrpSpPr/>
          <p:nvPr userDrawn="1"/>
        </p:nvGrpSpPr>
        <p:grpSpPr>
          <a:xfrm>
            <a:off x="6887786" y="5771443"/>
            <a:ext cx="1951414" cy="498037"/>
            <a:chOff x="6887786" y="3467100"/>
            <a:chExt cx="1951414" cy="394507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D429F6B-43D6-EF4E-B29B-9288677F659C}"/>
                </a:ext>
              </a:extLst>
            </p:cNvPr>
            <p:cNvSpPr/>
            <p:nvPr/>
          </p:nvSpPr>
          <p:spPr>
            <a:xfrm>
              <a:off x="6887786" y="3467100"/>
              <a:ext cx="1951414" cy="394507"/>
            </a:xfrm>
            <a:prstGeom prst="rect">
              <a:avLst/>
            </a:prstGeom>
            <a:solidFill>
              <a:schemeClr val="accent2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5F3BAD8-F81F-7744-82FB-8F707E7D184F}"/>
                </a:ext>
              </a:extLst>
            </p:cNvPr>
            <p:cNvSpPr txBox="1"/>
            <p:nvPr/>
          </p:nvSpPr>
          <p:spPr>
            <a:xfrm>
              <a:off x="6903188" y="3521737"/>
              <a:ext cx="1104900" cy="1661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>
                <a:lnSpc>
                  <a:spcPct val="80000"/>
                </a:lnSpc>
              </a:pPr>
              <a:r>
                <a:rPr lang="en-US" sz="600" b="1" dirty="0" err="1">
                  <a:solidFill>
                    <a:schemeClr val="accent1"/>
                  </a:solidFill>
                  <a:latin typeface="Arial" charset="0"/>
                  <a:ea typeface="Arial" charset="0"/>
                  <a:cs typeface="Arial" charset="0"/>
                </a:rPr>
                <a:t>Área</a:t>
              </a:r>
              <a:r>
                <a:rPr lang="en-US" sz="600" b="1" dirty="0">
                  <a:solidFill>
                    <a:schemeClr val="accent1"/>
                  </a:solidFill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US" sz="600" b="1" dirty="0" err="1">
                  <a:solidFill>
                    <a:schemeClr val="accent1"/>
                  </a:solidFill>
                  <a:latin typeface="Arial" charset="0"/>
                  <a:ea typeface="Arial" charset="0"/>
                  <a:cs typeface="Arial" charset="0"/>
                </a:rPr>
                <a:t>construída</a:t>
              </a:r>
              <a:endParaRPr lang="en-US" sz="600" b="1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95081B1-C41F-5741-B9F2-9873A0BCAF0A}"/>
              </a:ext>
            </a:extLst>
          </p:cNvPr>
          <p:cNvGrpSpPr/>
          <p:nvPr userDrawn="1"/>
        </p:nvGrpSpPr>
        <p:grpSpPr>
          <a:xfrm flipH="1">
            <a:off x="-607019" y="-105850"/>
            <a:ext cx="2825416" cy="1495865"/>
            <a:chOff x="1824745" y="2620291"/>
            <a:chExt cx="4757350" cy="2518693"/>
          </a:xfrm>
        </p:grpSpPr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EC52744C-EEA6-A047-B945-B542AABAEC9D}"/>
                </a:ext>
              </a:extLst>
            </p:cNvPr>
            <p:cNvSpPr/>
            <p:nvPr/>
          </p:nvSpPr>
          <p:spPr>
            <a:xfrm flipH="1">
              <a:off x="4436078" y="2620291"/>
              <a:ext cx="2146017" cy="2511131"/>
            </a:xfrm>
            <a:custGeom>
              <a:avLst/>
              <a:gdLst>
                <a:gd name="connsiteX0" fmla="*/ 0 w 5249636"/>
                <a:gd name="connsiteY0" fmla="*/ 4718957 h 4718957"/>
                <a:gd name="connsiteX1" fmla="*/ 4057650 w 5249636"/>
                <a:gd name="connsiteY1" fmla="*/ 0 h 4718957"/>
                <a:gd name="connsiteX2" fmla="*/ 5249636 w 5249636"/>
                <a:gd name="connsiteY2" fmla="*/ 1240972 h 4718957"/>
                <a:gd name="connsiteX3" fmla="*/ 5241471 w 5249636"/>
                <a:gd name="connsiteY3" fmla="*/ 1485900 h 4718957"/>
                <a:gd name="connsiteX0" fmla="*/ 0 w 5249636"/>
                <a:gd name="connsiteY0" fmla="*/ 4712517 h 4712517"/>
                <a:gd name="connsiteX1" fmla="*/ 4083408 w 5249636"/>
                <a:gd name="connsiteY1" fmla="*/ 0 h 4712517"/>
                <a:gd name="connsiteX2" fmla="*/ 5249636 w 5249636"/>
                <a:gd name="connsiteY2" fmla="*/ 1234532 h 4712517"/>
                <a:gd name="connsiteX3" fmla="*/ 5241471 w 5249636"/>
                <a:gd name="connsiteY3" fmla="*/ 1479460 h 4712517"/>
                <a:gd name="connsiteX0" fmla="*/ 0 w 5249636"/>
                <a:gd name="connsiteY0" fmla="*/ 4731835 h 4731835"/>
                <a:gd name="connsiteX1" fmla="*/ 4070529 w 5249636"/>
                <a:gd name="connsiteY1" fmla="*/ 0 h 4731835"/>
                <a:gd name="connsiteX2" fmla="*/ 5249636 w 5249636"/>
                <a:gd name="connsiteY2" fmla="*/ 1253850 h 4731835"/>
                <a:gd name="connsiteX3" fmla="*/ 5241471 w 5249636"/>
                <a:gd name="connsiteY3" fmla="*/ 1498778 h 4731835"/>
                <a:gd name="connsiteX0" fmla="*/ 0 w 5249636"/>
                <a:gd name="connsiteY0" fmla="*/ 4731835 h 4731835"/>
                <a:gd name="connsiteX1" fmla="*/ 4070529 w 5249636"/>
                <a:gd name="connsiteY1" fmla="*/ 0 h 4731835"/>
                <a:gd name="connsiteX2" fmla="*/ 5249636 w 5249636"/>
                <a:gd name="connsiteY2" fmla="*/ 1253850 h 4731835"/>
                <a:gd name="connsiteX0" fmla="*/ 0 w 5153044"/>
                <a:gd name="connsiteY0" fmla="*/ 4731835 h 4731835"/>
                <a:gd name="connsiteX1" fmla="*/ 4070529 w 5153044"/>
                <a:gd name="connsiteY1" fmla="*/ 0 h 4731835"/>
                <a:gd name="connsiteX2" fmla="*/ 5153044 w 5153044"/>
                <a:gd name="connsiteY2" fmla="*/ 1163698 h 4731835"/>
                <a:gd name="connsiteX0" fmla="*/ 0 w 5120847"/>
                <a:gd name="connsiteY0" fmla="*/ 4725396 h 4725396"/>
                <a:gd name="connsiteX1" fmla="*/ 4038332 w 5120847"/>
                <a:gd name="connsiteY1" fmla="*/ 0 h 4725396"/>
                <a:gd name="connsiteX2" fmla="*/ 5120847 w 5120847"/>
                <a:gd name="connsiteY2" fmla="*/ 1163698 h 4725396"/>
                <a:gd name="connsiteX0" fmla="*/ 0 w 5307590"/>
                <a:gd name="connsiteY0" fmla="*/ 4725396 h 4725396"/>
                <a:gd name="connsiteX1" fmla="*/ 4038332 w 5307590"/>
                <a:gd name="connsiteY1" fmla="*/ 0 h 4725396"/>
                <a:gd name="connsiteX2" fmla="*/ 5307590 w 5307590"/>
                <a:gd name="connsiteY2" fmla="*/ 1344002 h 4725396"/>
                <a:gd name="connsiteX0" fmla="*/ 0 w 5095088"/>
                <a:gd name="connsiteY0" fmla="*/ 4725396 h 4725396"/>
                <a:gd name="connsiteX1" fmla="*/ 4038332 w 5095088"/>
                <a:gd name="connsiteY1" fmla="*/ 0 h 4725396"/>
                <a:gd name="connsiteX2" fmla="*/ 5095088 w 5095088"/>
                <a:gd name="connsiteY2" fmla="*/ 1144379 h 4725396"/>
                <a:gd name="connsiteX0" fmla="*/ 0 w 5694695"/>
                <a:gd name="connsiteY0" fmla="*/ 4725396 h 4725396"/>
                <a:gd name="connsiteX1" fmla="*/ 4038332 w 5694695"/>
                <a:gd name="connsiteY1" fmla="*/ 0 h 4725396"/>
                <a:gd name="connsiteX2" fmla="*/ 5694695 w 5694695"/>
                <a:gd name="connsiteY2" fmla="*/ 1803946 h 4725396"/>
                <a:gd name="connsiteX0" fmla="*/ 0 w 4038332"/>
                <a:gd name="connsiteY0" fmla="*/ 4725396 h 4725396"/>
                <a:gd name="connsiteX1" fmla="*/ 4038332 w 4038332"/>
                <a:gd name="connsiteY1" fmla="*/ 0 h 4725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38332" h="4725396">
                  <a:moveTo>
                    <a:pt x="0" y="4725396"/>
                  </a:moveTo>
                  <a:lnTo>
                    <a:pt x="4038332" y="0"/>
                  </a:ln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350" dirty="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0C5719C-EC5D-4343-93FC-EDE6EF257BFA}"/>
                </a:ext>
              </a:extLst>
            </p:cNvPr>
            <p:cNvSpPr/>
            <p:nvPr/>
          </p:nvSpPr>
          <p:spPr>
            <a:xfrm flipH="1">
              <a:off x="1824745" y="2636083"/>
              <a:ext cx="4067491" cy="2502901"/>
            </a:xfrm>
            <a:custGeom>
              <a:avLst/>
              <a:gdLst>
                <a:gd name="connsiteX0" fmla="*/ 0 w 5249636"/>
                <a:gd name="connsiteY0" fmla="*/ 4718957 h 4718957"/>
                <a:gd name="connsiteX1" fmla="*/ 4057650 w 5249636"/>
                <a:gd name="connsiteY1" fmla="*/ 0 h 4718957"/>
                <a:gd name="connsiteX2" fmla="*/ 5249636 w 5249636"/>
                <a:gd name="connsiteY2" fmla="*/ 1240972 h 4718957"/>
                <a:gd name="connsiteX3" fmla="*/ 5241471 w 5249636"/>
                <a:gd name="connsiteY3" fmla="*/ 1485900 h 4718957"/>
                <a:gd name="connsiteX0" fmla="*/ 0 w 5249636"/>
                <a:gd name="connsiteY0" fmla="*/ 4712517 h 4712517"/>
                <a:gd name="connsiteX1" fmla="*/ 4083408 w 5249636"/>
                <a:gd name="connsiteY1" fmla="*/ 0 h 4712517"/>
                <a:gd name="connsiteX2" fmla="*/ 5249636 w 5249636"/>
                <a:gd name="connsiteY2" fmla="*/ 1234532 h 4712517"/>
                <a:gd name="connsiteX3" fmla="*/ 5241471 w 5249636"/>
                <a:gd name="connsiteY3" fmla="*/ 1479460 h 4712517"/>
                <a:gd name="connsiteX0" fmla="*/ 0 w 5249636"/>
                <a:gd name="connsiteY0" fmla="*/ 4731835 h 4731835"/>
                <a:gd name="connsiteX1" fmla="*/ 4070529 w 5249636"/>
                <a:gd name="connsiteY1" fmla="*/ 0 h 4731835"/>
                <a:gd name="connsiteX2" fmla="*/ 5249636 w 5249636"/>
                <a:gd name="connsiteY2" fmla="*/ 1253850 h 4731835"/>
                <a:gd name="connsiteX3" fmla="*/ 5241471 w 5249636"/>
                <a:gd name="connsiteY3" fmla="*/ 1498778 h 4731835"/>
                <a:gd name="connsiteX0" fmla="*/ 0 w 5249636"/>
                <a:gd name="connsiteY0" fmla="*/ 4731835 h 4731835"/>
                <a:gd name="connsiteX1" fmla="*/ 4070529 w 5249636"/>
                <a:gd name="connsiteY1" fmla="*/ 0 h 4731835"/>
                <a:gd name="connsiteX2" fmla="*/ 5249636 w 5249636"/>
                <a:gd name="connsiteY2" fmla="*/ 1253850 h 4731835"/>
                <a:gd name="connsiteX0" fmla="*/ 0 w 5153044"/>
                <a:gd name="connsiteY0" fmla="*/ 4731835 h 4731835"/>
                <a:gd name="connsiteX1" fmla="*/ 4070529 w 5153044"/>
                <a:gd name="connsiteY1" fmla="*/ 0 h 4731835"/>
                <a:gd name="connsiteX2" fmla="*/ 5153044 w 5153044"/>
                <a:gd name="connsiteY2" fmla="*/ 1163698 h 4731835"/>
                <a:gd name="connsiteX0" fmla="*/ 0 w 5296814"/>
                <a:gd name="connsiteY0" fmla="*/ 4731835 h 4731835"/>
                <a:gd name="connsiteX1" fmla="*/ 4070529 w 5296814"/>
                <a:gd name="connsiteY1" fmla="*/ 0 h 4731835"/>
                <a:gd name="connsiteX2" fmla="*/ 5296814 w 5296814"/>
                <a:gd name="connsiteY2" fmla="*/ 1463888 h 4731835"/>
                <a:gd name="connsiteX0" fmla="*/ 0 w 5992595"/>
                <a:gd name="connsiteY0" fmla="*/ 4731835 h 4731835"/>
                <a:gd name="connsiteX1" fmla="*/ 4070529 w 5992595"/>
                <a:gd name="connsiteY1" fmla="*/ 0 h 4731835"/>
                <a:gd name="connsiteX2" fmla="*/ 5992595 w 5992595"/>
                <a:gd name="connsiteY2" fmla="*/ 2295799 h 4731835"/>
                <a:gd name="connsiteX0" fmla="*/ 0 w 4070528"/>
                <a:gd name="connsiteY0" fmla="*/ 4731835 h 4731835"/>
                <a:gd name="connsiteX1" fmla="*/ 4070529 w 4070528"/>
                <a:gd name="connsiteY1" fmla="*/ 0 h 473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70528" h="4731835">
                  <a:moveTo>
                    <a:pt x="0" y="4731835"/>
                  </a:moveTo>
                  <a:lnTo>
                    <a:pt x="4070529" y="0"/>
                  </a:ln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1DD900B4-F99A-3E4D-87C9-BC2BCB92106C}"/>
              </a:ext>
            </a:extLst>
          </p:cNvPr>
          <p:cNvSpPr/>
          <p:nvPr/>
        </p:nvSpPr>
        <p:spPr>
          <a:xfrm>
            <a:off x="-18289" y="252597"/>
            <a:ext cx="3205625" cy="689235"/>
          </a:xfrm>
          <a:prstGeom prst="rect">
            <a:avLst/>
          </a:prstGeom>
          <a:solidFill>
            <a:srgbClr val="4283AF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277D41F5-D143-DA47-B938-40F829E8C47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-661832" y="946745"/>
            <a:ext cx="3384938" cy="91558"/>
          </a:xfrm>
          <a:prstGeom prst="rect">
            <a:avLst/>
          </a:prstGeom>
        </p:spPr>
      </p:pic>
      <p:sp>
        <p:nvSpPr>
          <p:cNvPr id="11" name="Titel 22">
            <a:extLst>
              <a:ext uri="{FF2B5EF4-FFF2-40B4-BE49-F238E27FC236}">
                <a16:creationId xmlns:a16="http://schemas.microsoft.com/office/drawing/2014/main" id="{4BA42841-A4F2-184E-954D-20C73E22C217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1759" y="471179"/>
            <a:ext cx="4023852" cy="514351"/>
          </a:xfrm>
          <a:prstGeom prst="rect">
            <a:avLst/>
          </a:prstGeom>
        </p:spPr>
        <p:txBody>
          <a:bodyPr tIns="36000">
            <a:normAutofit/>
          </a:bodyPr>
          <a:lstStyle>
            <a:lvl1pPr>
              <a:lnSpc>
                <a:spcPct val="80000"/>
              </a:lnSpc>
              <a:defRPr sz="1800" b="0" i="0">
                <a:solidFill>
                  <a:schemeClr val="bg1"/>
                </a:solidFill>
                <a:latin typeface="Arial" panose="020B0604020202020204" pitchFamily="34" charset="0"/>
                <a:ea typeface="Helvetica Neue Condensed" panose="02000503000000020004" pitchFamily="2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Title</a:t>
            </a:r>
            <a:endParaRPr lang="en-GB" dirty="0"/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BBFCE8D2-5BEF-1049-8F06-8A7401269C33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63516" y="363797"/>
            <a:ext cx="3953313" cy="2760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100" b="1" i="0">
                <a:solidFill>
                  <a:schemeClr val="accent1"/>
                </a:solidFill>
                <a:latin typeface="Arial" panose="020B0604020202020204" pitchFamily="34" charset="0"/>
                <a:ea typeface="Helvetica Neue Condensed" panose="02000503000000020004" pitchFamily="2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 dirty="0" err="1"/>
              <a:t>Subject</a:t>
            </a:r>
            <a:r>
              <a:rPr lang="de-DE" dirty="0"/>
              <a:t> Line </a:t>
            </a:r>
            <a:r>
              <a:rPr lang="de-DE" dirty="0" err="1"/>
              <a:t>for</a:t>
            </a:r>
            <a:r>
              <a:rPr lang="de-DE" dirty="0"/>
              <a:t> Navigation</a:t>
            </a:r>
          </a:p>
        </p:txBody>
      </p:sp>
    </p:spTree>
    <p:extLst>
      <p:ext uri="{BB962C8B-B14F-4D97-AF65-F5344CB8AC3E}">
        <p14:creationId xmlns:p14="http://schemas.microsoft.com/office/powerpoint/2010/main" val="113737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A3391-8474-6340-84B7-924D91CDC226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FC23-8284-634F-9FF9-FEDE8C88CE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996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4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A3391-8474-6340-84B7-924D91CDC226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FC23-8284-634F-9FF9-FEDE8C88CE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69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163B4B48-8F4C-3249-9BD6-7BC52EBCA1B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98146" y="1891539"/>
            <a:ext cx="5749078" cy="3023236"/>
          </a:xfrm>
          <a:custGeom>
            <a:avLst/>
            <a:gdLst>
              <a:gd name="connsiteX0" fmla="*/ 0 w 2926989"/>
              <a:gd name="connsiteY0" fmla="*/ 1652588 h 1652588"/>
              <a:gd name="connsiteX1" fmla="*/ 0 w 2926989"/>
              <a:gd name="connsiteY1" fmla="*/ 0 h 1652588"/>
              <a:gd name="connsiteX2" fmla="*/ 2926989 w 2926989"/>
              <a:gd name="connsiteY2" fmla="*/ 0 h 1652588"/>
              <a:gd name="connsiteX3" fmla="*/ 2926989 w 2926989"/>
              <a:gd name="connsiteY3" fmla="*/ 1652588 h 1652588"/>
              <a:gd name="connsiteX4" fmla="*/ 0 w 2926989"/>
              <a:gd name="connsiteY4" fmla="*/ 1652588 h 1652588"/>
              <a:gd name="connsiteX0" fmla="*/ 0 w 2926989"/>
              <a:gd name="connsiteY0" fmla="*/ 1652588 h 1652588"/>
              <a:gd name="connsiteX1" fmla="*/ 0 w 2926989"/>
              <a:gd name="connsiteY1" fmla="*/ 0 h 1652588"/>
              <a:gd name="connsiteX2" fmla="*/ 2361724 w 2926989"/>
              <a:gd name="connsiteY2" fmla="*/ 0 h 1652588"/>
              <a:gd name="connsiteX3" fmla="*/ 2926989 w 2926989"/>
              <a:gd name="connsiteY3" fmla="*/ 1652588 h 1652588"/>
              <a:gd name="connsiteX4" fmla="*/ 0 w 2926989"/>
              <a:gd name="connsiteY4" fmla="*/ 1652588 h 1652588"/>
              <a:gd name="connsiteX0" fmla="*/ 569517 w 2926989"/>
              <a:gd name="connsiteY0" fmla="*/ 1652588 h 1652588"/>
              <a:gd name="connsiteX1" fmla="*/ 0 w 2926989"/>
              <a:gd name="connsiteY1" fmla="*/ 0 h 1652588"/>
              <a:gd name="connsiteX2" fmla="*/ 2361724 w 2926989"/>
              <a:gd name="connsiteY2" fmla="*/ 0 h 1652588"/>
              <a:gd name="connsiteX3" fmla="*/ 2926989 w 2926989"/>
              <a:gd name="connsiteY3" fmla="*/ 1652588 h 1652588"/>
              <a:gd name="connsiteX4" fmla="*/ 569517 w 2926989"/>
              <a:gd name="connsiteY4" fmla="*/ 1652588 h 1652588"/>
              <a:gd name="connsiteX0" fmla="*/ 569517 w 2931241"/>
              <a:gd name="connsiteY0" fmla="*/ 1652588 h 1652588"/>
              <a:gd name="connsiteX1" fmla="*/ 0 w 2931241"/>
              <a:gd name="connsiteY1" fmla="*/ 0 h 1652588"/>
              <a:gd name="connsiteX2" fmla="*/ 2931241 w 2931241"/>
              <a:gd name="connsiteY2" fmla="*/ 0 h 1652588"/>
              <a:gd name="connsiteX3" fmla="*/ 2926989 w 2931241"/>
              <a:gd name="connsiteY3" fmla="*/ 1652588 h 1652588"/>
              <a:gd name="connsiteX4" fmla="*/ 569517 w 2931241"/>
              <a:gd name="connsiteY4" fmla="*/ 1652588 h 1652588"/>
              <a:gd name="connsiteX0" fmla="*/ 569517 w 2927026"/>
              <a:gd name="connsiteY0" fmla="*/ 1657348 h 1657348"/>
              <a:gd name="connsiteX1" fmla="*/ 0 w 2927026"/>
              <a:gd name="connsiteY1" fmla="*/ 4760 h 1657348"/>
              <a:gd name="connsiteX2" fmla="*/ 2890561 w 2927026"/>
              <a:gd name="connsiteY2" fmla="*/ 0 h 1657348"/>
              <a:gd name="connsiteX3" fmla="*/ 2926989 w 2927026"/>
              <a:gd name="connsiteY3" fmla="*/ 1657348 h 1657348"/>
              <a:gd name="connsiteX4" fmla="*/ 569517 w 2927026"/>
              <a:gd name="connsiteY4" fmla="*/ 1657348 h 1657348"/>
              <a:gd name="connsiteX0" fmla="*/ 569517 w 2943445"/>
              <a:gd name="connsiteY0" fmla="*/ 1652588 h 1652588"/>
              <a:gd name="connsiteX1" fmla="*/ 0 w 2943445"/>
              <a:gd name="connsiteY1" fmla="*/ 0 h 1652588"/>
              <a:gd name="connsiteX2" fmla="*/ 2943445 w 2943445"/>
              <a:gd name="connsiteY2" fmla="*/ 0 h 1652588"/>
              <a:gd name="connsiteX3" fmla="*/ 2926989 w 2943445"/>
              <a:gd name="connsiteY3" fmla="*/ 1652588 h 1652588"/>
              <a:gd name="connsiteX4" fmla="*/ 569517 w 2943445"/>
              <a:gd name="connsiteY4" fmla="*/ 1652588 h 1652588"/>
              <a:gd name="connsiteX0" fmla="*/ 569517 w 2935309"/>
              <a:gd name="connsiteY0" fmla="*/ 1652588 h 1652588"/>
              <a:gd name="connsiteX1" fmla="*/ 0 w 2935309"/>
              <a:gd name="connsiteY1" fmla="*/ 0 h 1652588"/>
              <a:gd name="connsiteX2" fmla="*/ 2935309 w 2935309"/>
              <a:gd name="connsiteY2" fmla="*/ 0 h 1652588"/>
              <a:gd name="connsiteX3" fmla="*/ 2926989 w 2935309"/>
              <a:gd name="connsiteY3" fmla="*/ 1652588 h 1652588"/>
              <a:gd name="connsiteX4" fmla="*/ 569517 w 2935309"/>
              <a:gd name="connsiteY4" fmla="*/ 1652588 h 1652588"/>
              <a:gd name="connsiteX0" fmla="*/ 569517 w 2927420"/>
              <a:gd name="connsiteY0" fmla="*/ 1657348 h 1657348"/>
              <a:gd name="connsiteX1" fmla="*/ 0 w 2927420"/>
              <a:gd name="connsiteY1" fmla="*/ 4760 h 1657348"/>
              <a:gd name="connsiteX2" fmla="*/ 2927173 w 2927420"/>
              <a:gd name="connsiteY2" fmla="*/ 0 h 1657348"/>
              <a:gd name="connsiteX3" fmla="*/ 2926989 w 2927420"/>
              <a:gd name="connsiteY3" fmla="*/ 1657348 h 1657348"/>
              <a:gd name="connsiteX4" fmla="*/ 569517 w 2927420"/>
              <a:gd name="connsiteY4" fmla="*/ 1657348 h 1657348"/>
              <a:gd name="connsiteX0" fmla="*/ 569517 w 3211059"/>
              <a:gd name="connsiteY0" fmla="*/ 1657348 h 1657348"/>
              <a:gd name="connsiteX1" fmla="*/ 0 w 3211059"/>
              <a:gd name="connsiteY1" fmla="*/ 4760 h 1657348"/>
              <a:gd name="connsiteX2" fmla="*/ 2927173 w 3211059"/>
              <a:gd name="connsiteY2" fmla="*/ 0 h 1657348"/>
              <a:gd name="connsiteX3" fmla="*/ 3211054 w 3211059"/>
              <a:gd name="connsiteY3" fmla="*/ 1657348 h 1657348"/>
              <a:gd name="connsiteX4" fmla="*/ 569517 w 3211059"/>
              <a:gd name="connsiteY4" fmla="*/ 1657348 h 1657348"/>
              <a:gd name="connsiteX0" fmla="*/ 569517 w 3214789"/>
              <a:gd name="connsiteY0" fmla="*/ 1652588 h 1652588"/>
              <a:gd name="connsiteX1" fmla="*/ 0 w 3214789"/>
              <a:gd name="connsiteY1" fmla="*/ 0 h 1652588"/>
              <a:gd name="connsiteX2" fmla="*/ 3214789 w 3214789"/>
              <a:gd name="connsiteY2" fmla="*/ 3550 h 1652588"/>
              <a:gd name="connsiteX3" fmla="*/ 3211054 w 3214789"/>
              <a:gd name="connsiteY3" fmla="*/ 1652588 h 1652588"/>
              <a:gd name="connsiteX4" fmla="*/ 569517 w 3214789"/>
              <a:gd name="connsiteY4" fmla="*/ 1652588 h 1652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14789" h="1652588">
                <a:moveTo>
                  <a:pt x="569517" y="1652588"/>
                </a:moveTo>
                <a:lnTo>
                  <a:pt x="0" y="0"/>
                </a:lnTo>
                <a:lnTo>
                  <a:pt x="3214789" y="3550"/>
                </a:lnTo>
                <a:cubicBezTo>
                  <a:pt x="3213372" y="554413"/>
                  <a:pt x="3212471" y="1101725"/>
                  <a:pt x="3211054" y="1652588"/>
                </a:cubicBezTo>
                <a:lnTo>
                  <a:pt x="569517" y="16525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40" name="Picture Placeholder 23">
            <a:extLst>
              <a:ext uri="{FF2B5EF4-FFF2-40B4-BE49-F238E27FC236}">
                <a16:creationId xmlns:a16="http://schemas.microsoft.com/office/drawing/2014/main" id="{C5E99986-CD89-614B-9A57-DACDB504218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795247" y="4711190"/>
            <a:ext cx="2348753" cy="2157399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>
            <a:normAutofit/>
          </a:bodyPr>
          <a:lstStyle>
            <a:lvl1pPr>
              <a:defRPr sz="1050"/>
            </a:lvl1pPr>
          </a:lstStyle>
          <a:p>
            <a:endParaRPr lang="en-US" dirty="0"/>
          </a:p>
        </p:txBody>
      </p:sp>
      <p:sp>
        <p:nvSpPr>
          <p:cNvPr id="75" name="Picture Placeholder 23">
            <a:extLst>
              <a:ext uri="{FF2B5EF4-FFF2-40B4-BE49-F238E27FC236}">
                <a16:creationId xmlns:a16="http://schemas.microsoft.com/office/drawing/2014/main" id="{099E2B3E-F926-9C4C-8D5F-CF65D628EEE0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3850458" y="4711190"/>
            <a:ext cx="3559264" cy="2157399"/>
          </a:xfrm>
          <a:prstGeom prst="parallelogram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>
            <a:normAutofit/>
          </a:bodyPr>
          <a:lstStyle>
            <a:lvl1pPr>
              <a:defRPr sz="1050"/>
            </a:lvl1pPr>
          </a:lstStyle>
          <a:p>
            <a:endParaRPr lang="en-US" dirty="0"/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27C1B430-03A5-174F-8161-972E8D478D2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" y="1891525"/>
            <a:ext cx="4238045" cy="2447771"/>
          </a:xfrm>
          <a:custGeom>
            <a:avLst/>
            <a:gdLst>
              <a:gd name="connsiteX0" fmla="*/ 0 w 2926989"/>
              <a:gd name="connsiteY0" fmla="*/ 1652588 h 1652588"/>
              <a:gd name="connsiteX1" fmla="*/ 0 w 2926989"/>
              <a:gd name="connsiteY1" fmla="*/ 0 h 1652588"/>
              <a:gd name="connsiteX2" fmla="*/ 2926989 w 2926989"/>
              <a:gd name="connsiteY2" fmla="*/ 0 h 1652588"/>
              <a:gd name="connsiteX3" fmla="*/ 2926989 w 2926989"/>
              <a:gd name="connsiteY3" fmla="*/ 1652588 h 1652588"/>
              <a:gd name="connsiteX4" fmla="*/ 0 w 2926989"/>
              <a:gd name="connsiteY4" fmla="*/ 1652588 h 1652588"/>
              <a:gd name="connsiteX0" fmla="*/ 0 w 2926989"/>
              <a:gd name="connsiteY0" fmla="*/ 1652588 h 1652588"/>
              <a:gd name="connsiteX1" fmla="*/ 0 w 2926989"/>
              <a:gd name="connsiteY1" fmla="*/ 0 h 1652588"/>
              <a:gd name="connsiteX2" fmla="*/ 2361724 w 2926989"/>
              <a:gd name="connsiteY2" fmla="*/ 0 h 1652588"/>
              <a:gd name="connsiteX3" fmla="*/ 2926989 w 2926989"/>
              <a:gd name="connsiteY3" fmla="*/ 1652588 h 1652588"/>
              <a:gd name="connsiteX4" fmla="*/ 0 w 2926989"/>
              <a:gd name="connsiteY4" fmla="*/ 1652588 h 1652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26989" h="1652588">
                <a:moveTo>
                  <a:pt x="0" y="1652588"/>
                </a:moveTo>
                <a:lnTo>
                  <a:pt x="0" y="0"/>
                </a:lnTo>
                <a:lnTo>
                  <a:pt x="2361724" y="0"/>
                </a:lnTo>
                <a:lnTo>
                  <a:pt x="2926989" y="1652588"/>
                </a:lnTo>
                <a:lnTo>
                  <a:pt x="0" y="16525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8AD5CC92-5171-9640-8517-753CBD7FC12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882516" y="4339296"/>
            <a:ext cx="3214272" cy="2529304"/>
          </a:xfrm>
          <a:custGeom>
            <a:avLst/>
            <a:gdLst>
              <a:gd name="connsiteX0" fmla="*/ 0 w 2926989"/>
              <a:gd name="connsiteY0" fmla="*/ 1652588 h 1652588"/>
              <a:gd name="connsiteX1" fmla="*/ 0 w 2926989"/>
              <a:gd name="connsiteY1" fmla="*/ 0 h 1652588"/>
              <a:gd name="connsiteX2" fmla="*/ 2926989 w 2926989"/>
              <a:gd name="connsiteY2" fmla="*/ 0 h 1652588"/>
              <a:gd name="connsiteX3" fmla="*/ 2926989 w 2926989"/>
              <a:gd name="connsiteY3" fmla="*/ 1652588 h 1652588"/>
              <a:gd name="connsiteX4" fmla="*/ 0 w 2926989"/>
              <a:gd name="connsiteY4" fmla="*/ 1652588 h 1652588"/>
              <a:gd name="connsiteX0" fmla="*/ 0 w 2926989"/>
              <a:gd name="connsiteY0" fmla="*/ 1652588 h 1652588"/>
              <a:gd name="connsiteX1" fmla="*/ 0 w 2926989"/>
              <a:gd name="connsiteY1" fmla="*/ 0 h 1652588"/>
              <a:gd name="connsiteX2" fmla="*/ 2361724 w 2926989"/>
              <a:gd name="connsiteY2" fmla="*/ 0 h 1652588"/>
              <a:gd name="connsiteX3" fmla="*/ 2926989 w 2926989"/>
              <a:gd name="connsiteY3" fmla="*/ 1652588 h 1652588"/>
              <a:gd name="connsiteX4" fmla="*/ 0 w 2926989"/>
              <a:gd name="connsiteY4" fmla="*/ 1652588 h 1652588"/>
              <a:gd name="connsiteX0" fmla="*/ 0 w 3221323"/>
              <a:gd name="connsiteY0" fmla="*/ 1652588 h 1652588"/>
              <a:gd name="connsiteX1" fmla="*/ 0 w 3221323"/>
              <a:gd name="connsiteY1" fmla="*/ 0 h 1652588"/>
              <a:gd name="connsiteX2" fmla="*/ 2361724 w 3221323"/>
              <a:gd name="connsiteY2" fmla="*/ 0 h 1652588"/>
              <a:gd name="connsiteX3" fmla="*/ 3221323 w 3221323"/>
              <a:gd name="connsiteY3" fmla="*/ 1646163 h 1652588"/>
              <a:gd name="connsiteX4" fmla="*/ 0 w 3221323"/>
              <a:gd name="connsiteY4" fmla="*/ 1652588 h 1652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21323" h="1652588">
                <a:moveTo>
                  <a:pt x="0" y="1652588"/>
                </a:moveTo>
                <a:lnTo>
                  <a:pt x="0" y="0"/>
                </a:lnTo>
                <a:lnTo>
                  <a:pt x="2361724" y="0"/>
                </a:lnTo>
                <a:lnTo>
                  <a:pt x="3221323" y="1646163"/>
                </a:lnTo>
                <a:lnTo>
                  <a:pt x="0" y="16525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431574CE-FAC7-0C4E-8E80-BFE06B4B7E7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" y="4339281"/>
            <a:ext cx="1882775" cy="2529305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>
            <a:normAutofit/>
          </a:bodyPr>
          <a:lstStyle>
            <a:lvl1pPr>
              <a:defRPr sz="1050"/>
            </a:lvl1pPr>
          </a:lstStyle>
          <a:p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F608D9A-EDE0-F546-BBD2-1605DFDCD368}"/>
              </a:ext>
            </a:extLst>
          </p:cNvPr>
          <p:cNvSpPr/>
          <p:nvPr userDrawn="1"/>
        </p:nvSpPr>
        <p:spPr>
          <a:xfrm>
            <a:off x="7" y="5"/>
            <a:ext cx="9151951" cy="1891520"/>
          </a:xfrm>
          <a:prstGeom prst="rect">
            <a:avLst/>
          </a:prstGeom>
          <a:solidFill>
            <a:srgbClr val="F7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049EE02D-6B21-EC4F-AEF2-BAB90D596E7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-4749" y="3896477"/>
            <a:ext cx="1137037" cy="257535"/>
          </a:xfrm>
          <a:solidFill>
            <a:schemeClr val="bg1"/>
          </a:solidFill>
          <a:effectLst>
            <a:outerShdw blurRad="25400" dist="25400" dir="2700000" algn="tl" rotWithShape="0">
              <a:prstClr val="black">
                <a:alpha val="30000"/>
              </a:prstClr>
            </a:outerShdw>
          </a:effectLst>
        </p:spPr>
        <p:txBody>
          <a:bodyPr lIns="108000">
            <a:noAutofit/>
          </a:bodyPr>
          <a:lstStyle>
            <a:lvl5pPr marL="1371566" indent="0" algn="l"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4"/>
            <a:r>
              <a:rPr lang="en-US" dirty="0"/>
              <a:t>Fifth level</a:t>
            </a:r>
          </a:p>
        </p:txBody>
      </p:sp>
      <p:sp>
        <p:nvSpPr>
          <p:cNvPr id="64" name="Text Placeholder 62">
            <a:extLst>
              <a:ext uri="{FF2B5EF4-FFF2-40B4-BE49-F238E27FC236}">
                <a16:creationId xmlns:a16="http://schemas.microsoft.com/office/drawing/2014/main" id="{0B2EE09B-9314-ED4C-93F9-EE15D456FC1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-4749" y="6368733"/>
            <a:ext cx="1137037" cy="257535"/>
          </a:xfrm>
          <a:solidFill>
            <a:schemeClr val="bg1"/>
          </a:solidFill>
          <a:effectLst>
            <a:outerShdw blurRad="25400" dist="25400" dir="2700000" algn="tl" rotWithShape="0">
              <a:prstClr val="black">
                <a:alpha val="30000"/>
              </a:prstClr>
            </a:outerShdw>
          </a:effectLst>
        </p:spPr>
        <p:txBody>
          <a:bodyPr lIns="108000">
            <a:noAutofit/>
          </a:bodyPr>
          <a:lstStyle>
            <a:lvl5pPr marL="1371566" indent="0" algn="l"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4"/>
            <a:r>
              <a:rPr lang="en-US" dirty="0"/>
              <a:t>Fifth level</a:t>
            </a:r>
          </a:p>
        </p:txBody>
      </p:sp>
      <p:sp>
        <p:nvSpPr>
          <p:cNvPr id="66" name="Text Placeholder 62">
            <a:extLst>
              <a:ext uri="{FF2B5EF4-FFF2-40B4-BE49-F238E27FC236}">
                <a16:creationId xmlns:a16="http://schemas.microsoft.com/office/drawing/2014/main" id="{0A368FB7-7F7B-9C40-8EDA-A92E1855FA4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892416" y="6368733"/>
            <a:ext cx="1137037" cy="257535"/>
          </a:xfrm>
          <a:solidFill>
            <a:schemeClr val="bg1"/>
          </a:solidFill>
          <a:effectLst>
            <a:outerShdw blurRad="25400" dist="25400" dir="2700000" algn="tl" rotWithShape="0">
              <a:prstClr val="black">
                <a:alpha val="30000"/>
              </a:prstClr>
            </a:outerShdw>
          </a:effectLst>
        </p:spPr>
        <p:txBody>
          <a:bodyPr lIns="108000">
            <a:noAutofit/>
          </a:bodyPr>
          <a:lstStyle>
            <a:lvl5pPr marL="1371566" indent="0" algn="l"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4"/>
            <a:r>
              <a:rPr lang="en-US" dirty="0"/>
              <a:t>Fifth level</a:t>
            </a:r>
          </a:p>
        </p:txBody>
      </p:sp>
      <p:sp>
        <p:nvSpPr>
          <p:cNvPr id="67" name="Text Placeholder 62">
            <a:extLst>
              <a:ext uri="{FF2B5EF4-FFF2-40B4-BE49-F238E27FC236}">
                <a16:creationId xmlns:a16="http://schemas.microsoft.com/office/drawing/2014/main" id="{05A83EEF-902C-2747-A0CF-74BF4BCACDC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006970" y="6368733"/>
            <a:ext cx="1137037" cy="257535"/>
          </a:xfrm>
          <a:solidFill>
            <a:schemeClr val="bg1"/>
          </a:solidFill>
          <a:effectLst>
            <a:outerShdw blurRad="25400" dist="25400" dir="2700000" algn="tl" rotWithShape="0">
              <a:prstClr val="black">
                <a:alpha val="30000"/>
              </a:prstClr>
            </a:outerShdw>
          </a:effectLst>
        </p:spPr>
        <p:txBody>
          <a:bodyPr rIns="108000">
            <a:noAutofit/>
          </a:bodyPr>
          <a:lstStyle>
            <a:lvl5pPr marL="1371566" indent="0" algn="r"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4"/>
            <a:r>
              <a:rPr lang="en-US" dirty="0"/>
              <a:t>Fifth level</a:t>
            </a:r>
          </a:p>
        </p:txBody>
      </p:sp>
      <p:sp>
        <p:nvSpPr>
          <p:cNvPr id="68" name="Text Placeholder 62">
            <a:extLst>
              <a:ext uri="{FF2B5EF4-FFF2-40B4-BE49-F238E27FC236}">
                <a16:creationId xmlns:a16="http://schemas.microsoft.com/office/drawing/2014/main" id="{76942FE6-8257-C947-BCE0-C2EB3E7E7C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6970" y="4266119"/>
            <a:ext cx="1137037" cy="257535"/>
          </a:xfrm>
          <a:solidFill>
            <a:schemeClr val="bg1"/>
          </a:solidFill>
          <a:effectLst>
            <a:outerShdw blurRad="25400" dist="25400" dir="2700000" algn="tl" rotWithShape="0">
              <a:prstClr val="black">
                <a:alpha val="30000"/>
              </a:prstClr>
            </a:outerShdw>
          </a:effectLst>
        </p:spPr>
        <p:txBody>
          <a:bodyPr rIns="108000">
            <a:noAutofit/>
          </a:bodyPr>
          <a:lstStyle>
            <a:lvl5pPr marL="1371566" indent="0" algn="r"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4"/>
            <a:r>
              <a:rPr lang="en-US" dirty="0"/>
              <a:t>Fifth level</a:t>
            </a:r>
          </a:p>
        </p:txBody>
      </p:sp>
      <p:sp>
        <p:nvSpPr>
          <p:cNvPr id="76" name="Text Placeholder 62">
            <a:extLst>
              <a:ext uri="{FF2B5EF4-FFF2-40B4-BE49-F238E27FC236}">
                <a16:creationId xmlns:a16="http://schemas.microsoft.com/office/drawing/2014/main" id="{A9675A05-64A0-4248-ABFF-5BD8021218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884592" y="6368733"/>
            <a:ext cx="1137037" cy="257535"/>
          </a:xfrm>
          <a:prstGeom prst="parallelogram">
            <a:avLst/>
          </a:prstGeom>
          <a:solidFill>
            <a:schemeClr val="bg1"/>
          </a:solidFill>
          <a:effectLst>
            <a:outerShdw blurRad="25400" dist="25400" dir="2700000" algn="tl" rotWithShape="0">
              <a:prstClr val="black">
                <a:alpha val="30000"/>
              </a:prstClr>
            </a:outerShdw>
          </a:effectLst>
        </p:spPr>
        <p:txBody>
          <a:bodyPr rIns="108000">
            <a:noAutofit/>
          </a:bodyPr>
          <a:lstStyle>
            <a:lvl5pPr marL="1371566" indent="0" algn="r"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0360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bg>
      <p:bgPr>
        <a:solidFill>
          <a:srgbClr val="F7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8AD5CC92-5171-9640-8517-753CBD7FC12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460927" y="4373221"/>
            <a:ext cx="3291197" cy="2495383"/>
          </a:xfrm>
          <a:custGeom>
            <a:avLst/>
            <a:gdLst>
              <a:gd name="connsiteX0" fmla="*/ 0 w 2926989"/>
              <a:gd name="connsiteY0" fmla="*/ 1652588 h 1652588"/>
              <a:gd name="connsiteX1" fmla="*/ 0 w 2926989"/>
              <a:gd name="connsiteY1" fmla="*/ 0 h 1652588"/>
              <a:gd name="connsiteX2" fmla="*/ 2926989 w 2926989"/>
              <a:gd name="connsiteY2" fmla="*/ 0 h 1652588"/>
              <a:gd name="connsiteX3" fmla="*/ 2926989 w 2926989"/>
              <a:gd name="connsiteY3" fmla="*/ 1652588 h 1652588"/>
              <a:gd name="connsiteX4" fmla="*/ 0 w 2926989"/>
              <a:gd name="connsiteY4" fmla="*/ 1652588 h 1652588"/>
              <a:gd name="connsiteX0" fmla="*/ 0 w 2926989"/>
              <a:gd name="connsiteY0" fmla="*/ 1652588 h 1652588"/>
              <a:gd name="connsiteX1" fmla="*/ 0 w 2926989"/>
              <a:gd name="connsiteY1" fmla="*/ 0 h 1652588"/>
              <a:gd name="connsiteX2" fmla="*/ 2361724 w 2926989"/>
              <a:gd name="connsiteY2" fmla="*/ 0 h 1652588"/>
              <a:gd name="connsiteX3" fmla="*/ 2926989 w 2926989"/>
              <a:gd name="connsiteY3" fmla="*/ 1652588 h 1652588"/>
              <a:gd name="connsiteX4" fmla="*/ 0 w 2926989"/>
              <a:gd name="connsiteY4" fmla="*/ 1652588 h 1652588"/>
              <a:gd name="connsiteX0" fmla="*/ 0 w 3221323"/>
              <a:gd name="connsiteY0" fmla="*/ 1652588 h 1652588"/>
              <a:gd name="connsiteX1" fmla="*/ 0 w 3221323"/>
              <a:gd name="connsiteY1" fmla="*/ 0 h 1652588"/>
              <a:gd name="connsiteX2" fmla="*/ 2361724 w 3221323"/>
              <a:gd name="connsiteY2" fmla="*/ 0 h 1652588"/>
              <a:gd name="connsiteX3" fmla="*/ 3221323 w 3221323"/>
              <a:gd name="connsiteY3" fmla="*/ 1646163 h 1652588"/>
              <a:gd name="connsiteX4" fmla="*/ 0 w 3221323"/>
              <a:gd name="connsiteY4" fmla="*/ 1652588 h 1652588"/>
              <a:gd name="connsiteX0" fmla="*/ 0 w 3221323"/>
              <a:gd name="connsiteY0" fmla="*/ 1661411 h 1661411"/>
              <a:gd name="connsiteX1" fmla="*/ 0 w 3221323"/>
              <a:gd name="connsiteY1" fmla="*/ 8823 h 1661411"/>
              <a:gd name="connsiteX2" fmla="*/ 2451374 w 3221323"/>
              <a:gd name="connsiteY2" fmla="*/ 0 h 1661411"/>
              <a:gd name="connsiteX3" fmla="*/ 3221323 w 3221323"/>
              <a:gd name="connsiteY3" fmla="*/ 1654986 h 1661411"/>
              <a:gd name="connsiteX4" fmla="*/ 0 w 3221323"/>
              <a:gd name="connsiteY4" fmla="*/ 1661411 h 1661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21323" h="1661411">
                <a:moveTo>
                  <a:pt x="0" y="1661411"/>
                </a:moveTo>
                <a:lnTo>
                  <a:pt x="0" y="8823"/>
                </a:lnTo>
                <a:lnTo>
                  <a:pt x="2451374" y="0"/>
                </a:lnTo>
                <a:lnTo>
                  <a:pt x="3221323" y="1654986"/>
                </a:lnTo>
                <a:lnTo>
                  <a:pt x="0" y="166141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63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431574CE-FAC7-0C4E-8E80-BFE06B4B7E7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4386469"/>
            <a:ext cx="2460928" cy="2482115"/>
          </a:xfrm>
          <a:solidFill>
            <a:schemeClr val="bg1">
              <a:lumMod val="95000"/>
            </a:schemeClr>
          </a:solidFill>
          <a:ln w="6350">
            <a:solidFill>
              <a:schemeClr val="bg1"/>
            </a:solidFill>
          </a:ln>
        </p:spPr>
        <p:txBody>
          <a:bodyPr>
            <a:normAutofit/>
          </a:bodyPr>
          <a:lstStyle>
            <a:lvl1pPr>
              <a:defRPr sz="1050"/>
            </a:lvl1pPr>
          </a:lstStyle>
          <a:p>
            <a:endParaRPr lang="en-US"/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163B4B48-8F4C-3249-9BD6-7BC52EBCA1B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715773" y="3895157"/>
            <a:ext cx="4436185" cy="2973430"/>
          </a:xfrm>
          <a:custGeom>
            <a:avLst/>
            <a:gdLst>
              <a:gd name="connsiteX0" fmla="*/ 0 w 2926989"/>
              <a:gd name="connsiteY0" fmla="*/ 1652588 h 1652588"/>
              <a:gd name="connsiteX1" fmla="*/ 0 w 2926989"/>
              <a:gd name="connsiteY1" fmla="*/ 0 h 1652588"/>
              <a:gd name="connsiteX2" fmla="*/ 2926989 w 2926989"/>
              <a:gd name="connsiteY2" fmla="*/ 0 h 1652588"/>
              <a:gd name="connsiteX3" fmla="*/ 2926989 w 2926989"/>
              <a:gd name="connsiteY3" fmla="*/ 1652588 h 1652588"/>
              <a:gd name="connsiteX4" fmla="*/ 0 w 2926989"/>
              <a:gd name="connsiteY4" fmla="*/ 1652588 h 1652588"/>
              <a:gd name="connsiteX0" fmla="*/ 0 w 2926989"/>
              <a:gd name="connsiteY0" fmla="*/ 1652588 h 1652588"/>
              <a:gd name="connsiteX1" fmla="*/ 0 w 2926989"/>
              <a:gd name="connsiteY1" fmla="*/ 0 h 1652588"/>
              <a:gd name="connsiteX2" fmla="*/ 2361724 w 2926989"/>
              <a:gd name="connsiteY2" fmla="*/ 0 h 1652588"/>
              <a:gd name="connsiteX3" fmla="*/ 2926989 w 2926989"/>
              <a:gd name="connsiteY3" fmla="*/ 1652588 h 1652588"/>
              <a:gd name="connsiteX4" fmla="*/ 0 w 2926989"/>
              <a:gd name="connsiteY4" fmla="*/ 1652588 h 1652588"/>
              <a:gd name="connsiteX0" fmla="*/ 569517 w 2926989"/>
              <a:gd name="connsiteY0" fmla="*/ 1652588 h 1652588"/>
              <a:gd name="connsiteX1" fmla="*/ 0 w 2926989"/>
              <a:gd name="connsiteY1" fmla="*/ 0 h 1652588"/>
              <a:gd name="connsiteX2" fmla="*/ 2361724 w 2926989"/>
              <a:gd name="connsiteY2" fmla="*/ 0 h 1652588"/>
              <a:gd name="connsiteX3" fmla="*/ 2926989 w 2926989"/>
              <a:gd name="connsiteY3" fmla="*/ 1652588 h 1652588"/>
              <a:gd name="connsiteX4" fmla="*/ 569517 w 2926989"/>
              <a:gd name="connsiteY4" fmla="*/ 1652588 h 1652588"/>
              <a:gd name="connsiteX0" fmla="*/ 569517 w 2931241"/>
              <a:gd name="connsiteY0" fmla="*/ 1652588 h 1652588"/>
              <a:gd name="connsiteX1" fmla="*/ 0 w 2931241"/>
              <a:gd name="connsiteY1" fmla="*/ 0 h 1652588"/>
              <a:gd name="connsiteX2" fmla="*/ 2931241 w 2931241"/>
              <a:gd name="connsiteY2" fmla="*/ 0 h 1652588"/>
              <a:gd name="connsiteX3" fmla="*/ 2926989 w 2931241"/>
              <a:gd name="connsiteY3" fmla="*/ 1652588 h 1652588"/>
              <a:gd name="connsiteX4" fmla="*/ 569517 w 2931241"/>
              <a:gd name="connsiteY4" fmla="*/ 1652588 h 1652588"/>
              <a:gd name="connsiteX0" fmla="*/ 569517 w 2927026"/>
              <a:gd name="connsiteY0" fmla="*/ 1657348 h 1657348"/>
              <a:gd name="connsiteX1" fmla="*/ 0 w 2927026"/>
              <a:gd name="connsiteY1" fmla="*/ 4760 h 1657348"/>
              <a:gd name="connsiteX2" fmla="*/ 2890561 w 2927026"/>
              <a:gd name="connsiteY2" fmla="*/ 0 h 1657348"/>
              <a:gd name="connsiteX3" fmla="*/ 2926989 w 2927026"/>
              <a:gd name="connsiteY3" fmla="*/ 1657348 h 1657348"/>
              <a:gd name="connsiteX4" fmla="*/ 569517 w 2927026"/>
              <a:gd name="connsiteY4" fmla="*/ 1657348 h 1657348"/>
              <a:gd name="connsiteX0" fmla="*/ 569517 w 2943445"/>
              <a:gd name="connsiteY0" fmla="*/ 1652588 h 1652588"/>
              <a:gd name="connsiteX1" fmla="*/ 0 w 2943445"/>
              <a:gd name="connsiteY1" fmla="*/ 0 h 1652588"/>
              <a:gd name="connsiteX2" fmla="*/ 2943445 w 2943445"/>
              <a:gd name="connsiteY2" fmla="*/ 0 h 1652588"/>
              <a:gd name="connsiteX3" fmla="*/ 2926989 w 2943445"/>
              <a:gd name="connsiteY3" fmla="*/ 1652588 h 1652588"/>
              <a:gd name="connsiteX4" fmla="*/ 569517 w 2943445"/>
              <a:gd name="connsiteY4" fmla="*/ 1652588 h 1652588"/>
              <a:gd name="connsiteX0" fmla="*/ 569517 w 2935309"/>
              <a:gd name="connsiteY0" fmla="*/ 1652588 h 1652588"/>
              <a:gd name="connsiteX1" fmla="*/ 0 w 2935309"/>
              <a:gd name="connsiteY1" fmla="*/ 0 h 1652588"/>
              <a:gd name="connsiteX2" fmla="*/ 2935309 w 2935309"/>
              <a:gd name="connsiteY2" fmla="*/ 0 h 1652588"/>
              <a:gd name="connsiteX3" fmla="*/ 2926989 w 2935309"/>
              <a:gd name="connsiteY3" fmla="*/ 1652588 h 1652588"/>
              <a:gd name="connsiteX4" fmla="*/ 569517 w 2935309"/>
              <a:gd name="connsiteY4" fmla="*/ 1652588 h 1652588"/>
              <a:gd name="connsiteX0" fmla="*/ 569517 w 2927420"/>
              <a:gd name="connsiteY0" fmla="*/ 1657348 h 1657348"/>
              <a:gd name="connsiteX1" fmla="*/ 0 w 2927420"/>
              <a:gd name="connsiteY1" fmla="*/ 4760 h 1657348"/>
              <a:gd name="connsiteX2" fmla="*/ 2927173 w 2927420"/>
              <a:gd name="connsiteY2" fmla="*/ 0 h 1657348"/>
              <a:gd name="connsiteX3" fmla="*/ 2926989 w 2927420"/>
              <a:gd name="connsiteY3" fmla="*/ 1657348 h 1657348"/>
              <a:gd name="connsiteX4" fmla="*/ 569517 w 2927420"/>
              <a:gd name="connsiteY4" fmla="*/ 1657348 h 1657348"/>
              <a:gd name="connsiteX0" fmla="*/ 569517 w 3211059"/>
              <a:gd name="connsiteY0" fmla="*/ 1657348 h 1657348"/>
              <a:gd name="connsiteX1" fmla="*/ 0 w 3211059"/>
              <a:gd name="connsiteY1" fmla="*/ 4760 h 1657348"/>
              <a:gd name="connsiteX2" fmla="*/ 2927173 w 3211059"/>
              <a:gd name="connsiteY2" fmla="*/ 0 h 1657348"/>
              <a:gd name="connsiteX3" fmla="*/ 3211054 w 3211059"/>
              <a:gd name="connsiteY3" fmla="*/ 1657348 h 1657348"/>
              <a:gd name="connsiteX4" fmla="*/ 569517 w 3211059"/>
              <a:gd name="connsiteY4" fmla="*/ 1657348 h 1657348"/>
              <a:gd name="connsiteX0" fmla="*/ 569517 w 3214789"/>
              <a:gd name="connsiteY0" fmla="*/ 1652588 h 1652588"/>
              <a:gd name="connsiteX1" fmla="*/ 0 w 3214789"/>
              <a:gd name="connsiteY1" fmla="*/ 0 h 1652588"/>
              <a:gd name="connsiteX2" fmla="*/ 3214789 w 3214789"/>
              <a:gd name="connsiteY2" fmla="*/ 3550 h 1652588"/>
              <a:gd name="connsiteX3" fmla="*/ 3211054 w 3214789"/>
              <a:gd name="connsiteY3" fmla="*/ 1652588 h 1652588"/>
              <a:gd name="connsiteX4" fmla="*/ 569517 w 3214789"/>
              <a:gd name="connsiteY4" fmla="*/ 1652588 h 1652588"/>
              <a:gd name="connsiteX0" fmla="*/ 141550 w 2786822"/>
              <a:gd name="connsiteY0" fmla="*/ 1649038 h 1649038"/>
              <a:gd name="connsiteX1" fmla="*/ 0 w 2786822"/>
              <a:gd name="connsiteY1" fmla="*/ 3814 h 1649038"/>
              <a:gd name="connsiteX2" fmla="*/ 2786822 w 2786822"/>
              <a:gd name="connsiteY2" fmla="*/ 0 h 1649038"/>
              <a:gd name="connsiteX3" fmla="*/ 2783087 w 2786822"/>
              <a:gd name="connsiteY3" fmla="*/ 1649038 h 1649038"/>
              <a:gd name="connsiteX4" fmla="*/ 141550 w 2786822"/>
              <a:gd name="connsiteY4" fmla="*/ 1649038 h 1649038"/>
              <a:gd name="connsiteX0" fmla="*/ 556930 w 2786822"/>
              <a:gd name="connsiteY0" fmla="*/ 1649038 h 1649038"/>
              <a:gd name="connsiteX1" fmla="*/ 0 w 2786822"/>
              <a:gd name="connsiteY1" fmla="*/ 3814 h 1649038"/>
              <a:gd name="connsiteX2" fmla="*/ 2786822 w 2786822"/>
              <a:gd name="connsiteY2" fmla="*/ 0 h 1649038"/>
              <a:gd name="connsiteX3" fmla="*/ 2783087 w 2786822"/>
              <a:gd name="connsiteY3" fmla="*/ 1649038 h 1649038"/>
              <a:gd name="connsiteX4" fmla="*/ 556930 w 2786822"/>
              <a:gd name="connsiteY4" fmla="*/ 1649038 h 1649038"/>
              <a:gd name="connsiteX0" fmla="*/ 586135 w 2816027"/>
              <a:gd name="connsiteY0" fmla="*/ 1649038 h 1649038"/>
              <a:gd name="connsiteX1" fmla="*/ 0 w 2816027"/>
              <a:gd name="connsiteY1" fmla="*/ 7003 h 1649038"/>
              <a:gd name="connsiteX2" fmla="*/ 2816027 w 2816027"/>
              <a:gd name="connsiteY2" fmla="*/ 0 h 1649038"/>
              <a:gd name="connsiteX3" fmla="*/ 2812292 w 2816027"/>
              <a:gd name="connsiteY3" fmla="*/ 1649038 h 1649038"/>
              <a:gd name="connsiteX4" fmla="*/ 586135 w 2816027"/>
              <a:gd name="connsiteY4" fmla="*/ 1649038 h 1649038"/>
              <a:gd name="connsiteX0" fmla="*/ 626292 w 2816027"/>
              <a:gd name="connsiteY0" fmla="*/ 1649038 h 1649038"/>
              <a:gd name="connsiteX1" fmla="*/ 0 w 2816027"/>
              <a:gd name="connsiteY1" fmla="*/ 7003 h 1649038"/>
              <a:gd name="connsiteX2" fmla="*/ 2816027 w 2816027"/>
              <a:gd name="connsiteY2" fmla="*/ 0 h 1649038"/>
              <a:gd name="connsiteX3" fmla="*/ 2812292 w 2816027"/>
              <a:gd name="connsiteY3" fmla="*/ 1649038 h 1649038"/>
              <a:gd name="connsiteX4" fmla="*/ 626292 w 2816027"/>
              <a:gd name="connsiteY4" fmla="*/ 1649038 h 1649038"/>
              <a:gd name="connsiteX0" fmla="*/ 659148 w 2816027"/>
              <a:gd name="connsiteY0" fmla="*/ 1655417 h 1655417"/>
              <a:gd name="connsiteX1" fmla="*/ 0 w 2816027"/>
              <a:gd name="connsiteY1" fmla="*/ 7003 h 1655417"/>
              <a:gd name="connsiteX2" fmla="*/ 2816027 w 2816027"/>
              <a:gd name="connsiteY2" fmla="*/ 0 h 1655417"/>
              <a:gd name="connsiteX3" fmla="*/ 2812292 w 2816027"/>
              <a:gd name="connsiteY3" fmla="*/ 1649038 h 1655417"/>
              <a:gd name="connsiteX4" fmla="*/ 659148 w 2816027"/>
              <a:gd name="connsiteY4" fmla="*/ 1655417 h 1655417"/>
              <a:gd name="connsiteX0" fmla="*/ 640896 w 2816027"/>
              <a:gd name="connsiteY0" fmla="*/ 1645849 h 1649038"/>
              <a:gd name="connsiteX1" fmla="*/ 0 w 2816027"/>
              <a:gd name="connsiteY1" fmla="*/ 7003 h 1649038"/>
              <a:gd name="connsiteX2" fmla="*/ 2816027 w 2816027"/>
              <a:gd name="connsiteY2" fmla="*/ 0 h 1649038"/>
              <a:gd name="connsiteX3" fmla="*/ 2812292 w 2816027"/>
              <a:gd name="connsiteY3" fmla="*/ 1649038 h 1649038"/>
              <a:gd name="connsiteX4" fmla="*/ 640896 w 2816027"/>
              <a:gd name="connsiteY4" fmla="*/ 1645849 h 164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6027" h="1649038">
                <a:moveTo>
                  <a:pt x="640896" y="1645849"/>
                </a:moveTo>
                <a:lnTo>
                  <a:pt x="0" y="7003"/>
                </a:lnTo>
                <a:lnTo>
                  <a:pt x="2816027" y="0"/>
                </a:lnTo>
                <a:cubicBezTo>
                  <a:pt x="2814610" y="550863"/>
                  <a:pt x="2813709" y="1098175"/>
                  <a:pt x="2812292" y="1649038"/>
                </a:cubicBezTo>
                <a:lnTo>
                  <a:pt x="640896" y="164584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63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40" name="Picture Placeholder 23">
            <a:extLst>
              <a:ext uri="{FF2B5EF4-FFF2-40B4-BE49-F238E27FC236}">
                <a16:creationId xmlns:a16="http://schemas.microsoft.com/office/drawing/2014/main" id="{C5E99986-CD89-614B-9A57-DACDB504218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788426" y="1891525"/>
            <a:ext cx="2355574" cy="2003632"/>
          </a:xfrm>
          <a:solidFill>
            <a:schemeClr val="bg1">
              <a:lumMod val="95000"/>
            </a:schemeClr>
          </a:solidFill>
          <a:ln w="6350">
            <a:solidFill>
              <a:srgbClr val="F7F8F8"/>
            </a:solidFill>
          </a:ln>
        </p:spPr>
        <p:txBody>
          <a:bodyPr>
            <a:normAutofit/>
          </a:bodyPr>
          <a:lstStyle>
            <a:lvl1pPr>
              <a:defRPr sz="1050"/>
            </a:lvl1pPr>
          </a:lstStyle>
          <a:p>
            <a:endParaRPr lang="en-US" dirty="0"/>
          </a:p>
        </p:txBody>
      </p:sp>
      <p:sp>
        <p:nvSpPr>
          <p:cNvPr id="75" name="Picture Placeholder 23">
            <a:extLst>
              <a:ext uri="{FF2B5EF4-FFF2-40B4-BE49-F238E27FC236}">
                <a16:creationId xmlns:a16="http://schemas.microsoft.com/office/drawing/2014/main" id="{099E2B3E-F926-9C4C-8D5F-CF65D628EEE0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3221181" y="1891525"/>
            <a:ext cx="4218709" cy="2003632"/>
          </a:xfrm>
          <a:prstGeom prst="parallelogram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/>
            </a:solidFill>
          </a:ln>
        </p:spPr>
        <p:txBody>
          <a:bodyPr>
            <a:normAutofit/>
          </a:bodyPr>
          <a:lstStyle>
            <a:lvl1pPr>
              <a:defRPr sz="1050"/>
            </a:lvl1pPr>
          </a:lstStyle>
          <a:p>
            <a:endParaRPr lang="en-US" dirty="0"/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27C1B430-03A5-174F-8161-972E8D478D2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891525"/>
            <a:ext cx="4928558" cy="2632124"/>
          </a:xfrm>
          <a:custGeom>
            <a:avLst/>
            <a:gdLst>
              <a:gd name="connsiteX0" fmla="*/ 0 w 2926989"/>
              <a:gd name="connsiteY0" fmla="*/ 1652588 h 1652588"/>
              <a:gd name="connsiteX1" fmla="*/ 0 w 2926989"/>
              <a:gd name="connsiteY1" fmla="*/ 0 h 1652588"/>
              <a:gd name="connsiteX2" fmla="*/ 2926989 w 2926989"/>
              <a:gd name="connsiteY2" fmla="*/ 0 h 1652588"/>
              <a:gd name="connsiteX3" fmla="*/ 2926989 w 2926989"/>
              <a:gd name="connsiteY3" fmla="*/ 1652588 h 1652588"/>
              <a:gd name="connsiteX4" fmla="*/ 0 w 2926989"/>
              <a:gd name="connsiteY4" fmla="*/ 1652588 h 1652588"/>
              <a:gd name="connsiteX0" fmla="*/ 0 w 2926989"/>
              <a:gd name="connsiteY0" fmla="*/ 1652588 h 1652588"/>
              <a:gd name="connsiteX1" fmla="*/ 0 w 2926989"/>
              <a:gd name="connsiteY1" fmla="*/ 0 h 1652588"/>
              <a:gd name="connsiteX2" fmla="*/ 2361724 w 2926989"/>
              <a:gd name="connsiteY2" fmla="*/ 0 h 1652588"/>
              <a:gd name="connsiteX3" fmla="*/ 2926989 w 2926989"/>
              <a:gd name="connsiteY3" fmla="*/ 1652588 h 1652588"/>
              <a:gd name="connsiteX4" fmla="*/ 0 w 2926989"/>
              <a:gd name="connsiteY4" fmla="*/ 1652588 h 1652588"/>
              <a:gd name="connsiteX0" fmla="*/ 0 w 2926989"/>
              <a:gd name="connsiteY0" fmla="*/ 1652588 h 1652588"/>
              <a:gd name="connsiteX1" fmla="*/ 0 w 2926989"/>
              <a:gd name="connsiteY1" fmla="*/ 0 h 1652588"/>
              <a:gd name="connsiteX2" fmla="*/ 2378801 w 2926989"/>
              <a:gd name="connsiteY2" fmla="*/ 7222 h 1652588"/>
              <a:gd name="connsiteX3" fmla="*/ 2926989 w 2926989"/>
              <a:gd name="connsiteY3" fmla="*/ 1652588 h 1652588"/>
              <a:gd name="connsiteX4" fmla="*/ 0 w 2926989"/>
              <a:gd name="connsiteY4" fmla="*/ 1652588 h 1652588"/>
              <a:gd name="connsiteX0" fmla="*/ 0 w 2926989"/>
              <a:gd name="connsiteY0" fmla="*/ 1652588 h 1652588"/>
              <a:gd name="connsiteX1" fmla="*/ 0 w 2926989"/>
              <a:gd name="connsiteY1" fmla="*/ 0 h 1652588"/>
              <a:gd name="connsiteX2" fmla="*/ 2371970 w 2926989"/>
              <a:gd name="connsiteY2" fmla="*/ 1 h 1652588"/>
              <a:gd name="connsiteX3" fmla="*/ 2926989 w 2926989"/>
              <a:gd name="connsiteY3" fmla="*/ 1652588 h 1652588"/>
              <a:gd name="connsiteX4" fmla="*/ 0 w 2926989"/>
              <a:gd name="connsiteY4" fmla="*/ 1652588 h 1652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26989" h="1652588">
                <a:moveTo>
                  <a:pt x="0" y="1652588"/>
                </a:moveTo>
                <a:lnTo>
                  <a:pt x="0" y="0"/>
                </a:lnTo>
                <a:lnTo>
                  <a:pt x="2371970" y="1"/>
                </a:lnTo>
                <a:lnTo>
                  <a:pt x="2926989" y="1652588"/>
                </a:lnTo>
                <a:lnTo>
                  <a:pt x="0" y="16525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63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049EE02D-6B21-EC4F-AEF2-BAB90D596E7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-4749" y="4071617"/>
            <a:ext cx="1137037" cy="257535"/>
          </a:xfrm>
          <a:solidFill>
            <a:schemeClr val="bg1"/>
          </a:solidFill>
          <a:effectLst>
            <a:outerShdw blurRad="25400" dist="25400" dir="2700000" algn="tl" rotWithShape="0">
              <a:prstClr val="black">
                <a:alpha val="30000"/>
              </a:prstClr>
            </a:outerShdw>
          </a:effectLst>
        </p:spPr>
        <p:txBody>
          <a:bodyPr lIns="108000">
            <a:noAutofit/>
          </a:bodyPr>
          <a:lstStyle>
            <a:lvl5pPr marL="1371566" indent="0" algn="l"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4"/>
            <a:r>
              <a:rPr lang="en-US" dirty="0"/>
              <a:t>Fifth level</a:t>
            </a:r>
          </a:p>
        </p:txBody>
      </p:sp>
      <p:sp>
        <p:nvSpPr>
          <p:cNvPr id="64" name="Text Placeholder 62">
            <a:extLst>
              <a:ext uri="{FF2B5EF4-FFF2-40B4-BE49-F238E27FC236}">
                <a16:creationId xmlns:a16="http://schemas.microsoft.com/office/drawing/2014/main" id="{0B2EE09B-9314-ED4C-93F9-EE15D456FC1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-4749" y="6297015"/>
            <a:ext cx="1137037" cy="257535"/>
          </a:xfrm>
          <a:solidFill>
            <a:schemeClr val="bg1"/>
          </a:solidFill>
          <a:effectLst>
            <a:outerShdw blurRad="25400" dist="25400" dir="2700000" algn="tl" rotWithShape="0">
              <a:prstClr val="black">
                <a:alpha val="30000"/>
              </a:prstClr>
            </a:outerShdw>
          </a:effectLst>
        </p:spPr>
        <p:txBody>
          <a:bodyPr lIns="108000">
            <a:noAutofit/>
          </a:bodyPr>
          <a:lstStyle>
            <a:lvl5pPr marL="1371566" indent="0" algn="l"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4"/>
            <a:r>
              <a:rPr lang="en-US" dirty="0"/>
              <a:t>Fifth level</a:t>
            </a:r>
          </a:p>
        </p:txBody>
      </p:sp>
      <p:sp>
        <p:nvSpPr>
          <p:cNvPr id="66" name="Text Placeholder 62">
            <a:extLst>
              <a:ext uri="{FF2B5EF4-FFF2-40B4-BE49-F238E27FC236}">
                <a16:creationId xmlns:a16="http://schemas.microsoft.com/office/drawing/2014/main" id="{0A368FB7-7F7B-9C40-8EDA-A92E1855FA4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460935" y="6297015"/>
            <a:ext cx="1137037" cy="257535"/>
          </a:xfrm>
          <a:solidFill>
            <a:schemeClr val="bg1"/>
          </a:solidFill>
          <a:effectLst>
            <a:outerShdw blurRad="25400" dist="25400" dir="2700000" algn="tl" rotWithShape="0">
              <a:prstClr val="black">
                <a:alpha val="30000"/>
              </a:prstClr>
            </a:outerShdw>
          </a:effectLst>
        </p:spPr>
        <p:txBody>
          <a:bodyPr lIns="108000">
            <a:noAutofit/>
          </a:bodyPr>
          <a:lstStyle>
            <a:lvl5pPr marL="1371566" indent="0" algn="l"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4"/>
            <a:r>
              <a:rPr lang="en-US" dirty="0"/>
              <a:t>Fifth level</a:t>
            </a:r>
          </a:p>
        </p:txBody>
      </p:sp>
      <p:sp>
        <p:nvSpPr>
          <p:cNvPr id="67" name="Text Placeholder 62">
            <a:extLst>
              <a:ext uri="{FF2B5EF4-FFF2-40B4-BE49-F238E27FC236}">
                <a16:creationId xmlns:a16="http://schemas.microsoft.com/office/drawing/2014/main" id="{05A83EEF-902C-2747-A0CF-74BF4BCACDC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006970" y="6297015"/>
            <a:ext cx="1137037" cy="257535"/>
          </a:xfrm>
          <a:solidFill>
            <a:schemeClr val="bg1"/>
          </a:solidFill>
          <a:effectLst>
            <a:outerShdw blurRad="25400" dist="25400" dir="2700000" algn="tl" rotWithShape="0">
              <a:prstClr val="black">
                <a:alpha val="30000"/>
              </a:prstClr>
            </a:outerShdw>
          </a:effectLst>
        </p:spPr>
        <p:txBody>
          <a:bodyPr rIns="108000">
            <a:noAutofit/>
          </a:bodyPr>
          <a:lstStyle>
            <a:lvl5pPr marL="1371566" indent="0" algn="r"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4"/>
            <a:r>
              <a:rPr lang="en-US" dirty="0"/>
              <a:t>Fifth level</a:t>
            </a:r>
          </a:p>
        </p:txBody>
      </p:sp>
      <p:sp>
        <p:nvSpPr>
          <p:cNvPr id="68" name="Text Placeholder 62">
            <a:extLst>
              <a:ext uri="{FF2B5EF4-FFF2-40B4-BE49-F238E27FC236}">
                <a16:creationId xmlns:a16="http://schemas.microsoft.com/office/drawing/2014/main" id="{76942FE6-8257-C947-BCE0-C2EB3E7E7C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6970" y="3421294"/>
            <a:ext cx="1137037" cy="257535"/>
          </a:xfrm>
          <a:solidFill>
            <a:schemeClr val="bg1"/>
          </a:solidFill>
          <a:effectLst>
            <a:outerShdw blurRad="25400" dist="25400" dir="2700000" algn="tl" rotWithShape="0">
              <a:prstClr val="black">
                <a:alpha val="30000"/>
              </a:prstClr>
            </a:outerShdw>
          </a:effectLst>
        </p:spPr>
        <p:txBody>
          <a:bodyPr rIns="108000">
            <a:noAutofit/>
          </a:bodyPr>
          <a:lstStyle>
            <a:lvl5pPr marL="1371566" indent="0" algn="r"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4"/>
            <a:r>
              <a:rPr lang="en-US" dirty="0"/>
              <a:t>Fifth level</a:t>
            </a:r>
          </a:p>
        </p:txBody>
      </p:sp>
      <p:sp>
        <p:nvSpPr>
          <p:cNvPr id="76" name="Text Placeholder 62">
            <a:extLst>
              <a:ext uri="{FF2B5EF4-FFF2-40B4-BE49-F238E27FC236}">
                <a16:creationId xmlns:a16="http://schemas.microsoft.com/office/drawing/2014/main" id="{A9675A05-64A0-4248-ABFF-5BD8021218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786754" y="3421294"/>
            <a:ext cx="1137037" cy="257535"/>
          </a:xfrm>
          <a:prstGeom prst="parallelogram">
            <a:avLst/>
          </a:prstGeom>
          <a:solidFill>
            <a:schemeClr val="bg1"/>
          </a:solidFill>
          <a:effectLst>
            <a:outerShdw blurRad="25400" dist="25400" dir="2700000" algn="tl" rotWithShape="0">
              <a:prstClr val="black">
                <a:alpha val="30000"/>
              </a:prstClr>
            </a:outerShdw>
          </a:effectLst>
        </p:spPr>
        <p:txBody>
          <a:bodyPr rIns="108000">
            <a:noAutofit/>
          </a:bodyPr>
          <a:lstStyle>
            <a:lvl5pPr marL="1371566" indent="0" algn="r"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18F8E3-1AB7-0E45-8CCF-1316BDCCFDE5}"/>
              </a:ext>
            </a:extLst>
          </p:cNvPr>
          <p:cNvSpPr/>
          <p:nvPr userDrawn="1"/>
        </p:nvSpPr>
        <p:spPr>
          <a:xfrm>
            <a:off x="7" y="5"/>
            <a:ext cx="9151951" cy="1891520"/>
          </a:xfrm>
          <a:prstGeom prst="rect">
            <a:avLst/>
          </a:prstGeom>
          <a:solidFill>
            <a:srgbClr val="F7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33850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7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7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A3391-8474-6340-84B7-924D91CDC226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FC23-8284-634F-9FF9-FEDE8C88CE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77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A3391-8474-6340-84B7-924D91CDC226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FC23-8284-634F-9FF9-FEDE8C88CE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611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A3391-8474-6340-84B7-924D91CDC226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FC23-8284-634F-9FF9-FEDE8C88CE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205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3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A3391-8474-6340-84B7-924D91CDC226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FC23-8284-634F-9FF9-FEDE8C88CE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35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A3391-8474-6340-84B7-924D91CDC226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FFC23-8284-634F-9FF9-FEDE8C88CE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402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9" r:id="rId13"/>
    <p:sldLayoutId id="2147483700" r:id="rId14"/>
    <p:sldLayoutId id="2147483701" r:id="rId15"/>
    <p:sldLayoutId id="2147483702" r:id="rId16"/>
    <p:sldLayoutId id="2147483705" r:id="rId17"/>
    <p:sldLayoutId id="2147483706" r:id="rId18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1B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66E48AD-AE1F-F849-A7EC-B4D4E7F2C14C}"/>
              </a:ext>
            </a:extLst>
          </p:cNvPr>
          <p:cNvSpPr/>
          <p:nvPr/>
        </p:nvSpPr>
        <p:spPr>
          <a:xfrm>
            <a:off x="2106706" y="3855635"/>
            <a:ext cx="4728087" cy="300236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 dirty="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DB70251-A2BA-3F44-BEE0-401B094DDFAB}"/>
              </a:ext>
            </a:extLst>
          </p:cNvPr>
          <p:cNvSpPr/>
          <p:nvPr/>
        </p:nvSpPr>
        <p:spPr>
          <a:xfrm>
            <a:off x="4903694" y="0"/>
            <a:ext cx="1931099" cy="277905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 dirty="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2FF2122-EC3F-2F4B-9CCD-B79D7893060C}"/>
              </a:ext>
            </a:extLst>
          </p:cNvPr>
          <p:cNvSpPr txBox="1"/>
          <p:nvPr/>
        </p:nvSpPr>
        <p:spPr>
          <a:xfrm>
            <a:off x="1397515" y="4816775"/>
            <a:ext cx="6348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pt-BR" b="1" spc="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Excelência em Engenharia e Construção</a:t>
            </a:r>
            <a:endParaRPr lang="es-419" b="1" spc="2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áfico 6">
            <a:extLst>
              <a:ext uri="{FF2B5EF4-FFF2-40B4-BE49-F238E27FC236}">
                <a16:creationId xmlns:a16="http://schemas.microsoft.com/office/drawing/2014/main" id="{F1A47B17-3CC0-6819-A3CE-29894FD44E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33675" y="2249258"/>
            <a:ext cx="4880512" cy="1851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014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">
            <a:extLst>
              <a:ext uri="{FF2B5EF4-FFF2-40B4-BE49-F238E27FC236}">
                <a16:creationId xmlns:a16="http://schemas.microsoft.com/office/drawing/2014/main" id="{B9507C35-D7B6-4D38-9DD7-4BC36A340DEE}"/>
              </a:ext>
            </a:extLst>
          </p:cNvPr>
          <p:cNvGrpSpPr/>
          <p:nvPr/>
        </p:nvGrpSpPr>
        <p:grpSpPr>
          <a:xfrm flipH="1">
            <a:off x="6125829" y="3613163"/>
            <a:ext cx="3971296" cy="3299828"/>
            <a:chOff x="-104653" y="-417168"/>
            <a:chExt cx="6686748" cy="5556152"/>
          </a:xfrm>
        </p:grpSpPr>
        <p:sp>
          <p:nvSpPr>
            <p:cNvPr id="12" name="Freeform 2">
              <a:extLst>
                <a:ext uri="{FF2B5EF4-FFF2-40B4-BE49-F238E27FC236}">
                  <a16:creationId xmlns:a16="http://schemas.microsoft.com/office/drawing/2014/main" id="{1F22893B-6E30-4D5F-800A-6D854AB78E7F}"/>
                </a:ext>
              </a:extLst>
            </p:cNvPr>
            <p:cNvSpPr/>
            <p:nvPr/>
          </p:nvSpPr>
          <p:spPr>
            <a:xfrm flipH="1">
              <a:off x="-104653" y="-417168"/>
              <a:ext cx="6686748" cy="5548591"/>
            </a:xfrm>
            <a:custGeom>
              <a:avLst/>
              <a:gdLst>
                <a:gd name="connsiteX0" fmla="*/ 0 w 5249636"/>
                <a:gd name="connsiteY0" fmla="*/ 4718957 h 4718957"/>
                <a:gd name="connsiteX1" fmla="*/ 4057650 w 5249636"/>
                <a:gd name="connsiteY1" fmla="*/ 0 h 4718957"/>
                <a:gd name="connsiteX2" fmla="*/ 5249636 w 5249636"/>
                <a:gd name="connsiteY2" fmla="*/ 1240972 h 4718957"/>
                <a:gd name="connsiteX3" fmla="*/ 5241471 w 5249636"/>
                <a:gd name="connsiteY3" fmla="*/ 1485900 h 4718957"/>
                <a:gd name="connsiteX0" fmla="*/ 0 w 5249636"/>
                <a:gd name="connsiteY0" fmla="*/ 4712517 h 4712517"/>
                <a:gd name="connsiteX1" fmla="*/ 4083408 w 5249636"/>
                <a:gd name="connsiteY1" fmla="*/ 0 h 4712517"/>
                <a:gd name="connsiteX2" fmla="*/ 5249636 w 5249636"/>
                <a:gd name="connsiteY2" fmla="*/ 1234532 h 4712517"/>
                <a:gd name="connsiteX3" fmla="*/ 5241471 w 5249636"/>
                <a:gd name="connsiteY3" fmla="*/ 1479460 h 4712517"/>
                <a:gd name="connsiteX0" fmla="*/ 0 w 5249636"/>
                <a:gd name="connsiteY0" fmla="*/ 4731835 h 4731835"/>
                <a:gd name="connsiteX1" fmla="*/ 4070529 w 5249636"/>
                <a:gd name="connsiteY1" fmla="*/ 0 h 4731835"/>
                <a:gd name="connsiteX2" fmla="*/ 5249636 w 5249636"/>
                <a:gd name="connsiteY2" fmla="*/ 1253850 h 4731835"/>
                <a:gd name="connsiteX3" fmla="*/ 5241471 w 5249636"/>
                <a:gd name="connsiteY3" fmla="*/ 1498778 h 4731835"/>
                <a:gd name="connsiteX0" fmla="*/ 0 w 5249636"/>
                <a:gd name="connsiteY0" fmla="*/ 4731835 h 4731835"/>
                <a:gd name="connsiteX1" fmla="*/ 4070529 w 5249636"/>
                <a:gd name="connsiteY1" fmla="*/ 0 h 4731835"/>
                <a:gd name="connsiteX2" fmla="*/ 5249636 w 5249636"/>
                <a:gd name="connsiteY2" fmla="*/ 1253850 h 4731835"/>
                <a:gd name="connsiteX0" fmla="*/ 0 w 5153044"/>
                <a:gd name="connsiteY0" fmla="*/ 4731835 h 4731835"/>
                <a:gd name="connsiteX1" fmla="*/ 4070529 w 5153044"/>
                <a:gd name="connsiteY1" fmla="*/ 0 h 4731835"/>
                <a:gd name="connsiteX2" fmla="*/ 5153044 w 5153044"/>
                <a:gd name="connsiteY2" fmla="*/ 1163698 h 4731835"/>
                <a:gd name="connsiteX0" fmla="*/ 0 w 5120847"/>
                <a:gd name="connsiteY0" fmla="*/ 4725396 h 4725396"/>
                <a:gd name="connsiteX1" fmla="*/ 4038332 w 5120847"/>
                <a:gd name="connsiteY1" fmla="*/ 0 h 4725396"/>
                <a:gd name="connsiteX2" fmla="*/ 5120847 w 5120847"/>
                <a:gd name="connsiteY2" fmla="*/ 1163698 h 4725396"/>
                <a:gd name="connsiteX0" fmla="*/ 0 w 5307590"/>
                <a:gd name="connsiteY0" fmla="*/ 4725396 h 4725396"/>
                <a:gd name="connsiteX1" fmla="*/ 4038332 w 5307590"/>
                <a:gd name="connsiteY1" fmla="*/ 0 h 4725396"/>
                <a:gd name="connsiteX2" fmla="*/ 5307590 w 5307590"/>
                <a:gd name="connsiteY2" fmla="*/ 1344002 h 4725396"/>
                <a:gd name="connsiteX0" fmla="*/ 0 w 5095088"/>
                <a:gd name="connsiteY0" fmla="*/ 4725396 h 4725396"/>
                <a:gd name="connsiteX1" fmla="*/ 4038332 w 5095088"/>
                <a:gd name="connsiteY1" fmla="*/ 0 h 4725396"/>
                <a:gd name="connsiteX2" fmla="*/ 5095088 w 5095088"/>
                <a:gd name="connsiteY2" fmla="*/ 1144379 h 4725396"/>
                <a:gd name="connsiteX0" fmla="*/ 0 w 5694695"/>
                <a:gd name="connsiteY0" fmla="*/ 4725396 h 4725396"/>
                <a:gd name="connsiteX1" fmla="*/ 4038332 w 5694695"/>
                <a:gd name="connsiteY1" fmla="*/ 0 h 4725396"/>
                <a:gd name="connsiteX2" fmla="*/ 5694695 w 5694695"/>
                <a:gd name="connsiteY2" fmla="*/ 1803946 h 4725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94695" h="4725396">
                  <a:moveTo>
                    <a:pt x="0" y="4725396"/>
                  </a:moveTo>
                  <a:lnTo>
                    <a:pt x="4038332" y="0"/>
                  </a:lnTo>
                  <a:lnTo>
                    <a:pt x="5694695" y="1803946"/>
                  </a:lnTo>
                </a:path>
              </a:pathLst>
            </a:cu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 3">
              <a:extLst>
                <a:ext uri="{FF2B5EF4-FFF2-40B4-BE49-F238E27FC236}">
                  <a16:creationId xmlns:a16="http://schemas.microsoft.com/office/drawing/2014/main" id="{5027A3EB-4CA1-4792-8170-83C880A0D2A6}"/>
                </a:ext>
              </a:extLst>
            </p:cNvPr>
            <p:cNvSpPr/>
            <p:nvPr/>
          </p:nvSpPr>
          <p:spPr>
            <a:xfrm flipH="1">
              <a:off x="-95887" y="2636084"/>
              <a:ext cx="5988123" cy="2502900"/>
            </a:xfrm>
            <a:custGeom>
              <a:avLst/>
              <a:gdLst>
                <a:gd name="connsiteX0" fmla="*/ 0 w 5249636"/>
                <a:gd name="connsiteY0" fmla="*/ 4718957 h 4718957"/>
                <a:gd name="connsiteX1" fmla="*/ 4057650 w 5249636"/>
                <a:gd name="connsiteY1" fmla="*/ 0 h 4718957"/>
                <a:gd name="connsiteX2" fmla="*/ 5249636 w 5249636"/>
                <a:gd name="connsiteY2" fmla="*/ 1240972 h 4718957"/>
                <a:gd name="connsiteX3" fmla="*/ 5241471 w 5249636"/>
                <a:gd name="connsiteY3" fmla="*/ 1485900 h 4718957"/>
                <a:gd name="connsiteX0" fmla="*/ 0 w 5249636"/>
                <a:gd name="connsiteY0" fmla="*/ 4712517 h 4712517"/>
                <a:gd name="connsiteX1" fmla="*/ 4083408 w 5249636"/>
                <a:gd name="connsiteY1" fmla="*/ 0 h 4712517"/>
                <a:gd name="connsiteX2" fmla="*/ 5249636 w 5249636"/>
                <a:gd name="connsiteY2" fmla="*/ 1234532 h 4712517"/>
                <a:gd name="connsiteX3" fmla="*/ 5241471 w 5249636"/>
                <a:gd name="connsiteY3" fmla="*/ 1479460 h 4712517"/>
                <a:gd name="connsiteX0" fmla="*/ 0 w 5249636"/>
                <a:gd name="connsiteY0" fmla="*/ 4731835 h 4731835"/>
                <a:gd name="connsiteX1" fmla="*/ 4070529 w 5249636"/>
                <a:gd name="connsiteY1" fmla="*/ 0 h 4731835"/>
                <a:gd name="connsiteX2" fmla="*/ 5249636 w 5249636"/>
                <a:gd name="connsiteY2" fmla="*/ 1253850 h 4731835"/>
                <a:gd name="connsiteX3" fmla="*/ 5241471 w 5249636"/>
                <a:gd name="connsiteY3" fmla="*/ 1498778 h 4731835"/>
                <a:gd name="connsiteX0" fmla="*/ 0 w 5249636"/>
                <a:gd name="connsiteY0" fmla="*/ 4731835 h 4731835"/>
                <a:gd name="connsiteX1" fmla="*/ 4070529 w 5249636"/>
                <a:gd name="connsiteY1" fmla="*/ 0 h 4731835"/>
                <a:gd name="connsiteX2" fmla="*/ 5249636 w 5249636"/>
                <a:gd name="connsiteY2" fmla="*/ 1253850 h 4731835"/>
                <a:gd name="connsiteX0" fmla="*/ 0 w 5153044"/>
                <a:gd name="connsiteY0" fmla="*/ 4731835 h 4731835"/>
                <a:gd name="connsiteX1" fmla="*/ 4070529 w 5153044"/>
                <a:gd name="connsiteY1" fmla="*/ 0 h 4731835"/>
                <a:gd name="connsiteX2" fmla="*/ 5153044 w 5153044"/>
                <a:gd name="connsiteY2" fmla="*/ 1163698 h 4731835"/>
                <a:gd name="connsiteX0" fmla="*/ 0 w 5296814"/>
                <a:gd name="connsiteY0" fmla="*/ 4731835 h 4731835"/>
                <a:gd name="connsiteX1" fmla="*/ 4070529 w 5296814"/>
                <a:gd name="connsiteY1" fmla="*/ 0 h 4731835"/>
                <a:gd name="connsiteX2" fmla="*/ 5296814 w 5296814"/>
                <a:gd name="connsiteY2" fmla="*/ 1463888 h 4731835"/>
                <a:gd name="connsiteX0" fmla="*/ 0 w 5992595"/>
                <a:gd name="connsiteY0" fmla="*/ 4731835 h 4731835"/>
                <a:gd name="connsiteX1" fmla="*/ 4070529 w 5992595"/>
                <a:gd name="connsiteY1" fmla="*/ 0 h 4731835"/>
                <a:gd name="connsiteX2" fmla="*/ 5992595 w 5992595"/>
                <a:gd name="connsiteY2" fmla="*/ 2295799 h 4731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992595" h="4731835">
                  <a:moveTo>
                    <a:pt x="0" y="4731835"/>
                  </a:moveTo>
                  <a:lnTo>
                    <a:pt x="4070529" y="0"/>
                  </a:lnTo>
                  <a:lnTo>
                    <a:pt x="5992595" y="2295799"/>
                  </a:lnTo>
                </a:path>
              </a:pathLst>
            </a:cu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5" name="TextBox 60">
            <a:extLst>
              <a:ext uri="{FF2B5EF4-FFF2-40B4-BE49-F238E27FC236}">
                <a16:creationId xmlns:a16="http://schemas.microsoft.com/office/drawing/2014/main" id="{84F63C9A-B1AF-49EF-86E9-E11E3036F96E}"/>
              </a:ext>
            </a:extLst>
          </p:cNvPr>
          <p:cNvSpPr txBox="1"/>
          <p:nvPr/>
        </p:nvSpPr>
        <p:spPr>
          <a:xfrm>
            <a:off x="286257" y="271454"/>
            <a:ext cx="6558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pt-BR" sz="2400" b="1" dirty="0">
                <a:solidFill>
                  <a:srgbClr val="0051BA"/>
                </a:solidFill>
                <a:latin typeface="Arial" charset="0"/>
                <a:ea typeface="Arial" charset="0"/>
                <a:cs typeface="Arial" charset="0"/>
              </a:rPr>
              <a:t>Reunião Nacional da Construção Industrial </a:t>
            </a:r>
            <a:endParaRPr lang="en-US" sz="2400" b="1" spc="-150" dirty="0">
              <a:solidFill>
                <a:srgbClr val="0051BA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TextBox 63">
            <a:extLst>
              <a:ext uri="{FF2B5EF4-FFF2-40B4-BE49-F238E27FC236}">
                <a16:creationId xmlns:a16="http://schemas.microsoft.com/office/drawing/2014/main" id="{D569A70F-F80D-64F1-0D66-19DC9DC4893E}"/>
              </a:ext>
            </a:extLst>
          </p:cNvPr>
          <p:cNvSpPr txBox="1"/>
          <p:nvPr/>
        </p:nvSpPr>
        <p:spPr>
          <a:xfrm>
            <a:off x="286257" y="983461"/>
            <a:ext cx="1324402" cy="3693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lnSpc>
                <a:spcPct val="90000"/>
              </a:lnSpc>
            </a:pPr>
            <a:r>
              <a:rPr lang="pt-BR" sz="2000" b="1" dirty="0">
                <a:solidFill>
                  <a:srgbClr val="008ED6"/>
                </a:solidFill>
                <a:latin typeface="Arial" charset="0"/>
                <a:ea typeface="Arial" charset="0"/>
                <a:cs typeface="Arial" charset="0"/>
              </a:rPr>
              <a:t>Desafios </a:t>
            </a:r>
            <a:endParaRPr lang="en-US" sz="2000" b="1" spc="-150" dirty="0">
              <a:solidFill>
                <a:srgbClr val="008ED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Box 62">
            <a:extLst>
              <a:ext uri="{FF2B5EF4-FFF2-40B4-BE49-F238E27FC236}">
                <a16:creationId xmlns:a16="http://schemas.microsoft.com/office/drawing/2014/main" id="{4CD15B62-CECF-4FD7-D4C9-4083B9B4401A}"/>
              </a:ext>
            </a:extLst>
          </p:cNvPr>
          <p:cNvSpPr txBox="1"/>
          <p:nvPr/>
        </p:nvSpPr>
        <p:spPr>
          <a:xfrm>
            <a:off x="386497" y="1356486"/>
            <a:ext cx="8106339" cy="170816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3pPr marL="0" lvl="2" defTabSz="685800" fontAlgn="ctr">
              <a:lnSpc>
                <a:spcPct val="150000"/>
              </a:lnSpc>
              <a:defRPr sz="1400" b="1">
                <a:solidFill>
                  <a:srgbClr val="008ED6">
                    <a:lumMod val="50000"/>
                  </a:srgbClr>
                </a:solidFill>
                <a:latin typeface="Arial" charset="0"/>
                <a:ea typeface="Arial" charset="0"/>
                <a:cs typeface="Arial" charset="0"/>
              </a:defRPr>
            </a:lvl3pPr>
          </a:lstStyle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pt-BR" b="0" dirty="0"/>
              <a:t>Envelhecimento da MO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pt-BR" b="0" dirty="0"/>
              <a:t>Baixa atratividade do setor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pt-BR" b="0" dirty="0"/>
              <a:t>Em localidades com pouca oferta de MO: alto custo com deslocamento/baixadas e estadia ao buscar MO em outros estados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8" name="TextBox 63">
            <a:extLst>
              <a:ext uri="{FF2B5EF4-FFF2-40B4-BE49-F238E27FC236}">
                <a16:creationId xmlns:a16="http://schemas.microsoft.com/office/drawing/2014/main" id="{920CCDA3-7853-45DB-3DAB-6451B28EADC1}"/>
              </a:ext>
            </a:extLst>
          </p:cNvPr>
          <p:cNvSpPr txBox="1"/>
          <p:nvPr/>
        </p:nvSpPr>
        <p:spPr>
          <a:xfrm>
            <a:off x="286257" y="3035932"/>
            <a:ext cx="5014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lnSpc>
                <a:spcPct val="90000"/>
              </a:lnSpc>
            </a:pPr>
            <a:r>
              <a:rPr lang="pt-BR" sz="2000" b="1" dirty="0">
                <a:solidFill>
                  <a:srgbClr val="008ED6"/>
                </a:solidFill>
                <a:latin typeface="Arial" charset="0"/>
                <a:ea typeface="Arial" charset="0"/>
                <a:cs typeface="Arial" charset="0"/>
              </a:rPr>
              <a:t>Soluções / Caminhos a serem seguidos</a:t>
            </a:r>
            <a:endParaRPr lang="en-US" sz="2000" b="1" spc="-150" dirty="0">
              <a:solidFill>
                <a:srgbClr val="008ED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TextBox 62">
            <a:extLst>
              <a:ext uri="{FF2B5EF4-FFF2-40B4-BE49-F238E27FC236}">
                <a16:creationId xmlns:a16="http://schemas.microsoft.com/office/drawing/2014/main" id="{B5EA0EB3-82BE-0CD3-24A2-110EFBEFF30A}"/>
              </a:ext>
            </a:extLst>
          </p:cNvPr>
          <p:cNvSpPr txBox="1"/>
          <p:nvPr/>
        </p:nvSpPr>
        <p:spPr>
          <a:xfrm>
            <a:off x="386496" y="3394764"/>
            <a:ext cx="8371007" cy="73866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3pPr marL="0" lvl="2" defTabSz="685800" fontAlgn="ctr">
              <a:lnSpc>
                <a:spcPct val="150000"/>
              </a:lnSpc>
              <a:defRPr sz="1400" b="1">
                <a:solidFill>
                  <a:srgbClr val="008ED6">
                    <a:lumMod val="50000"/>
                  </a:srgbClr>
                </a:solidFill>
                <a:latin typeface="Arial" charset="0"/>
                <a:ea typeface="Arial" charset="0"/>
                <a:cs typeface="Arial" charset="0"/>
              </a:defRPr>
            </a:lvl3pPr>
          </a:lstStyle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pt-BR" b="0" dirty="0"/>
              <a:t>Buscar participar desde o início do projeto para viabilizar serviços “off site” (melhores condições de trabalho e mais estabilidade) tais como pré-moldados, estrutura metálica e construção modular</a:t>
            </a:r>
          </a:p>
        </p:txBody>
      </p:sp>
      <p:sp>
        <p:nvSpPr>
          <p:cNvPr id="16" name="TextBox 62">
            <a:extLst>
              <a:ext uri="{FF2B5EF4-FFF2-40B4-BE49-F238E27FC236}">
                <a16:creationId xmlns:a16="http://schemas.microsoft.com/office/drawing/2014/main" id="{E1B0D902-1B0F-CABC-94D7-8268231754B2}"/>
              </a:ext>
            </a:extLst>
          </p:cNvPr>
          <p:cNvSpPr txBox="1"/>
          <p:nvPr/>
        </p:nvSpPr>
        <p:spPr>
          <a:xfrm>
            <a:off x="386497" y="4068133"/>
            <a:ext cx="7566012" cy="73866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3pPr marL="0" lvl="2" defTabSz="685800" fontAlgn="ctr">
              <a:lnSpc>
                <a:spcPct val="150000"/>
              </a:lnSpc>
              <a:defRPr sz="1400" b="1">
                <a:solidFill>
                  <a:srgbClr val="008ED6">
                    <a:lumMod val="50000"/>
                  </a:srgbClr>
                </a:solidFill>
                <a:latin typeface="Arial" charset="0"/>
                <a:ea typeface="Arial" charset="0"/>
                <a:cs typeface="Arial" charset="0"/>
              </a:defRPr>
            </a:lvl3pPr>
          </a:lstStyle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pt-BR" b="0" dirty="0"/>
              <a:t>Maior mecanização e tecnologia (menor quantidade de MO e profissionais mais habilitados com melhores salários)</a:t>
            </a:r>
          </a:p>
        </p:txBody>
      </p:sp>
      <p:sp>
        <p:nvSpPr>
          <p:cNvPr id="17" name="TextBox 62">
            <a:extLst>
              <a:ext uri="{FF2B5EF4-FFF2-40B4-BE49-F238E27FC236}">
                <a16:creationId xmlns:a16="http://schemas.microsoft.com/office/drawing/2014/main" id="{E13916B3-CB52-21B8-9A71-E1D6789CA1F2}"/>
              </a:ext>
            </a:extLst>
          </p:cNvPr>
          <p:cNvSpPr txBox="1"/>
          <p:nvPr/>
        </p:nvSpPr>
        <p:spPr>
          <a:xfrm>
            <a:off x="389507" y="4787081"/>
            <a:ext cx="6861421" cy="73866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3pPr marL="0" lvl="2" defTabSz="685800" fontAlgn="ctr">
              <a:lnSpc>
                <a:spcPct val="150000"/>
              </a:lnSpc>
              <a:defRPr sz="1400" b="1">
                <a:solidFill>
                  <a:srgbClr val="008ED6">
                    <a:lumMod val="50000"/>
                  </a:srgbClr>
                </a:solidFill>
                <a:latin typeface="Arial" charset="0"/>
                <a:ea typeface="Arial" charset="0"/>
                <a:cs typeface="Arial" charset="0"/>
              </a:defRPr>
            </a:lvl3pPr>
          </a:lstStyle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pt-BR" b="0" dirty="0"/>
              <a:t>Parcerias com entidades de ensino (por </a:t>
            </a:r>
            <a:r>
              <a:rPr lang="pt-BR" b="0" dirty="0" err="1"/>
              <a:t>ex</a:t>
            </a:r>
            <a:r>
              <a:rPr lang="pt-BR" b="0" dirty="0"/>
              <a:t> SENAI) para treinamento e capacitação para atrair MO mais jovem que almeje seguir carreira na construção</a:t>
            </a:r>
          </a:p>
        </p:txBody>
      </p:sp>
      <p:sp>
        <p:nvSpPr>
          <p:cNvPr id="20" name="TextBox 62">
            <a:extLst>
              <a:ext uri="{FF2B5EF4-FFF2-40B4-BE49-F238E27FC236}">
                <a16:creationId xmlns:a16="http://schemas.microsoft.com/office/drawing/2014/main" id="{27527FF4-BA4E-9C92-69E8-7E3A52B0EC7C}"/>
              </a:ext>
            </a:extLst>
          </p:cNvPr>
          <p:cNvSpPr txBox="1"/>
          <p:nvPr/>
        </p:nvSpPr>
        <p:spPr>
          <a:xfrm>
            <a:off x="389507" y="5466127"/>
            <a:ext cx="6861421" cy="73866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3pPr marL="0" lvl="2" defTabSz="685800" fontAlgn="ctr">
              <a:lnSpc>
                <a:spcPct val="150000"/>
              </a:lnSpc>
              <a:defRPr sz="1400" b="1">
                <a:solidFill>
                  <a:srgbClr val="008ED6">
                    <a:lumMod val="50000"/>
                  </a:srgbClr>
                </a:solidFill>
                <a:latin typeface="Arial" charset="0"/>
                <a:ea typeface="Arial" charset="0"/>
                <a:cs typeface="Arial" charset="0"/>
              </a:defRPr>
            </a:lvl3pPr>
          </a:lstStyle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pt-BR" b="0" dirty="0"/>
              <a:t>Melhores condições de trabalho, priorizando segurança e bem estar (saúde mental, integração de subcontratadas, canais de comunicação)</a:t>
            </a:r>
          </a:p>
        </p:txBody>
      </p:sp>
    </p:spTree>
    <p:extLst>
      <p:ext uri="{BB962C8B-B14F-4D97-AF65-F5344CB8AC3E}">
        <p14:creationId xmlns:p14="http://schemas.microsoft.com/office/powerpoint/2010/main" val="39344433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6" grpId="0"/>
      <p:bldP spid="17" grpId="0"/>
      <p:bldP spid="20" grpId="0"/>
    </p:bldLst>
  </p:timing>
</p:sld>
</file>

<file path=ppt/theme/theme1.xml><?xml version="1.0" encoding="utf-8"?>
<a:theme xmlns:a="http://schemas.openxmlformats.org/drawingml/2006/main" name="1_Office Theme">
  <a:themeElements>
    <a:clrScheme name="Custom 14">
      <a:dk1>
        <a:srgbClr val="1A1918"/>
      </a:dk1>
      <a:lt1>
        <a:srgbClr val="FFFFFF"/>
      </a:lt1>
      <a:dk2>
        <a:srgbClr val="0051BA"/>
      </a:dk2>
      <a:lt2>
        <a:srgbClr val="008ED6"/>
      </a:lt2>
      <a:accent1>
        <a:srgbClr val="78BDE8"/>
      </a:accent1>
      <a:accent2>
        <a:srgbClr val="2C5571"/>
      </a:accent2>
      <a:accent3>
        <a:srgbClr val="4DB196"/>
      </a:accent3>
      <a:accent4>
        <a:srgbClr val="85C3A4"/>
      </a:accent4>
      <a:accent5>
        <a:srgbClr val="EBC142"/>
      </a:accent5>
      <a:accent6>
        <a:srgbClr val="D5DBDE"/>
      </a:accent6>
      <a:hlink>
        <a:srgbClr val="C32D47"/>
      </a:hlink>
      <a:folHlink>
        <a:srgbClr val="654C63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37245</TotalTime>
  <Words>142</Words>
  <Application>Microsoft Office PowerPoint</Application>
  <PresentationFormat>Apresentação na tela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paulo pereira</dc:creator>
  <cp:lastModifiedBy>HTB</cp:lastModifiedBy>
  <cp:revision>620</cp:revision>
  <dcterms:created xsi:type="dcterms:W3CDTF">2018-10-11T09:46:37Z</dcterms:created>
  <dcterms:modified xsi:type="dcterms:W3CDTF">2025-03-07T13:49:20Z</dcterms:modified>
</cp:coreProperties>
</file>