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6"/>
    <p:sldMasterId id="2147483650" r:id="rId7"/>
    <p:sldMasterId id="2147483652" r:id="rId8"/>
    <p:sldMasterId id="2147483654" r:id="rId9"/>
    <p:sldMasterId id="2147483656" r:id="rId10"/>
    <p:sldMasterId id="2147483658" r:id="rId11"/>
    <p:sldMasterId id="2147483660" r:id="rId12"/>
    <p:sldMasterId id="2147483674" r:id="rId13"/>
    <p:sldMasterId id="2147483672" r:id="rId14"/>
    <p:sldMasterId id="2147483666" r:id="rId15"/>
    <p:sldMasterId id="2147483670" r:id="rId16"/>
    <p:sldMasterId id="2147483664" r:id="rId17"/>
    <p:sldMasterId id="2147483668" r:id="rId18"/>
    <p:sldMasterId id="2147483688" r:id="rId19"/>
  </p:sldMasterIdLst>
  <p:notesMasterIdLst>
    <p:notesMasterId r:id="rId35"/>
  </p:notesMasterIdLst>
  <p:sldIdLst>
    <p:sldId id="257" r:id="rId20"/>
    <p:sldId id="745" r:id="rId21"/>
    <p:sldId id="739" r:id="rId22"/>
    <p:sldId id="744" r:id="rId23"/>
    <p:sldId id="746" r:id="rId24"/>
    <p:sldId id="747" r:id="rId25"/>
    <p:sldId id="742" r:id="rId26"/>
    <p:sldId id="750" r:id="rId27"/>
    <p:sldId id="741" r:id="rId28"/>
    <p:sldId id="749" r:id="rId29"/>
    <p:sldId id="743" r:id="rId30"/>
    <p:sldId id="333" r:id="rId31"/>
    <p:sldId id="753" r:id="rId32"/>
    <p:sldId id="752" r:id="rId33"/>
    <p:sldId id="73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FB2"/>
    <a:srgbClr val="2365AA"/>
    <a:srgbClr val="1471B3"/>
    <a:srgbClr val="03396B"/>
    <a:srgbClr val="0F4881"/>
    <a:srgbClr val="92C072"/>
    <a:srgbClr val="0864AB"/>
    <a:srgbClr val="87B9BC"/>
    <a:srgbClr val="53B1D4"/>
    <a:srgbClr val="87C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7.xml"/><Relationship Id="rId39" Type="http://schemas.openxmlformats.org/officeDocument/2006/relationships/tableStyles" Target="tableStyles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ane Fernandes - Milplan Engª." userId="e9a6ab83-cbe1-4f9b-bfcf-64612f30ab10" providerId="ADAL" clId="{535DCCDD-FFC7-4FA2-9795-48EBE138AA26}"/>
    <pc:docChg chg="undo custSel modSld sldOrd">
      <pc:chgData name="Joseane Fernandes - Milplan Engª." userId="e9a6ab83-cbe1-4f9b-bfcf-64612f30ab10" providerId="ADAL" clId="{535DCCDD-FFC7-4FA2-9795-48EBE138AA26}" dt="2025-03-12T19:55:27.374" v="546" actId="20577"/>
      <pc:docMkLst>
        <pc:docMk/>
      </pc:docMkLst>
      <pc:sldChg chg="modSp mod">
        <pc:chgData name="Joseane Fernandes - Milplan Engª." userId="e9a6ab83-cbe1-4f9b-bfcf-64612f30ab10" providerId="ADAL" clId="{535DCCDD-FFC7-4FA2-9795-48EBE138AA26}" dt="2025-03-12T19:50:04.339" v="368" actId="20577"/>
        <pc:sldMkLst>
          <pc:docMk/>
          <pc:sldMk cId="695782034" sldId="739"/>
        </pc:sldMkLst>
        <pc:spChg chg="mod">
          <ac:chgData name="Joseane Fernandes - Milplan Engª." userId="e9a6ab83-cbe1-4f9b-bfcf-64612f30ab10" providerId="ADAL" clId="{535DCCDD-FFC7-4FA2-9795-48EBE138AA26}" dt="2025-03-12T19:49:27.373" v="358" actId="20577"/>
          <ac:spMkLst>
            <pc:docMk/>
            <pc:sldMk cId="695782034" sldId="739"/>
            <ac:spMk id="3" creationId="{42C05151-346C-924F-0B19-5503FE001812}"/>
          </ac:spMkLst>
        </pc:spChg>
        <pc:spChg chg="mod">
          <ac:chgData name="Joseane Fernandes - Milplan Engª." userId="e9a6ab83-cbe1-4f9b-bfcf-64612f30ab10" providerId="ADAL" clId="{535DCCDD-FFC7-4FA2-9795-48EBE138AA26}" dt="2025-03-12T19:50:04.339" v="368" actId="20577"/>
          <ac:spMkLst>
            <pc:docMk/>
            <pc:sldMk cId="695782034" sldId="739"/>
            <ac:spMk id="13" creationId="{570CEF0C-9ADA-4A0C-FCBC-D58B2D446920}"/>
          </ac:spMkLst>
        </pc:spChg>
      </pc:sldChg>
      <pc:sldChg chg="ord">
        <pc:chgData name="Joseane Fernandes - Milplan Engª." userId="e9a6ab83-cbe1-4f9b-bfcf-64612f30ab10" providerId="ADAL" clId="{535DCCDD-FFC7-4FA2-9795-48EBE138AA26}" dt="2025-03-12T19:36:21.205" v="23"/>
        <pc:sldMkLst>
          <pc:docMk/>
          <pc:sldMk cId="1345520201" sldId="741"/>
        </pc:sldMkLst>
      </pc:sldChg>
      <pc:sldChg chg="ord">
        <pc:chgData name="Joseane Fernandes - Milplan Engª." userId="e9a6ab83-cbe1-4f9b-bfcf-64612f30ab10" providerId="ADAL" clId="{535DCCDD-FFC7-4FA2-9795-48EBE138AA26}" dt="2025-03-12T19:36:10.082" v="21"/>
        <pc:sldMkLst>
          <pc:docMk/>
          <pc:sldMk cId="72456764" sldId="742"/>
        </pc:sldMkLst>
      </pc:sldChg>
      <pc:sldChg chg="modSp mod">
        <pc:chgData name="Joseane Fernandes - Milplan Engª." userId="e9a6ab83-cbe1-4f9b-bfcf-64612f30ab10" providerId="ADAL" clId="{535DCCDD-FFC7-4FA2-9795-48EBE138AA26}" dt="2025-03-12T19:34:11.473" v="16" actId="123"/>
        <pc:sldMkLst>
          <pc:docMk/>
          <pc:sldMk cId="447066950" sldId="744"/>
        </pc:sldMkLst>
        <pc:spChg chg="mod">
          <ac:chgData name="Joseane Fernandes - Milplan Engª." userId="e9a6ab83-cbe1-4f9b-bfcf-64612f30ab10" providerId="ADAL" clId="{535DCCDD-FFC7-4FA2-9795-48EBE138AA26}" dt="2025-03-12T19:34:11.473" v="16" actId="123"/>
          <ac:spMkLst>
            <pc:docMk/>
            <pc:sldMk cId="447066950" sldId="744"/>
            <ac:spMk id="35" creationId="{C175193F-4FF9-8884-4412-4631079F8B8E}"/>
          </ac:spMkLst>
        </pc:spChg>
      </pc:sldChg>
      <pc:sldChg chg="modSp mod">
        <pc:chgData name="Joseane Fernandes - Milplan Engª." userId="e9a6ab83-cbe1-4f9b-bfcf-64612f30ab10" providerId="ADAL" clId="{535DCCDD-FFC7-4FA2-9795-48EBE138AA26}" dt="2025-03-12T19:47:41.510" v="311" actId="20577"/>
        <pc:sldMkLst>
          <pc:docMk/>
          <pc:sldMk cId="112404319" sldId="745"/>
        </pc:sldMkLst>
        <pc:spChg chg="mod">
          <ac:chgData name="Joseane Fernandes - Milplan Engª." userId="e9a6ab83-cbe1-4f9b-bfcf-64612f30ab10" providerId="ADAL" clId="{535DCCDD-FFC7-4FA2-9795-48EBE138AA26}" dt="2025-03-12T19:47:41.510" v="311" actId="20577"/>
          <ac:spMkLst>
            <pc:docMk/>
            <pc:sldMk cId="112404319" sldId="745"/>
            <ac:spMk id="2" creationId="{F71E7884-45E4-66DD-DAA5-C3CF09E9F552}"/>
          </ac:spMkLst>
        </pc:spChg>
      </pc:sldChg>
      <pc:sldChg chg="modSp mod">
        <pc:chgData name="Joseane Fernandes - Milplan Engª." userId="e9a6ab83-cbe1-4f9b-bfcf-64612f30ab10" providerId="ADAL" clId="{535DCCDD-FFC7-4FA2-9795-48EBE138AA26}" dt="2025-03-12T19:53:19.202" v="447" actId="5793"/>
        <pc:sldMkLst>
          <pc:docMk/>
          <pc:sldMk cId="59501457" sldId="746"/>
        </pc:sldMkLst>
        <pc:spChg chg="mod">
          <ac:chgData name="Joseane Fernandes - Milplan Engª." userId="e9a6ab83-cbe1-4f9b-bfcf-64612f30ab10" providerId="ADAL" clId="{535DCCDD-FFC7-4FA2-9795-48EBE138AA26}" dt="2025-03-12T19:53:19.202" v="447" actId="5793"/>
          <ac:spMkLst>
            <pc:docMk/>
            <pc:sldMk cId="59501457" sldId="746"/>
            <ac:spMk id="3" creationId="{7FC9296E-1556-176F-E0EF-EFC35F477EC6}"/>
          </ac:spMkLst>
        </pc:spChg>
      </pc:sldChg>
      <pc:sldChg chg="modSp mod">
        <pc:chgData name="Joseane Fernandes - Milplan Engª." userId="e9a6ab83-cbe1-4f9b-bfcf-64612f30ab10" providerId="ADAL" clId="{535DCCDD-FFC7-4FA2-9795-48EBE138AA26}" dt="2025-03-12T19:55:27.374" v="546" actId="20577"/>
        <pc:sldMkLst>
          <pc:docMk/>
          <pc:sldMk cId="13145617" sldId="747"/>
        </pc:sldMkLst>
        <pc:spChg chg="mod">
          <ac:chgData name="Joseane Fernandes - Milplan Engª." userId="e9a6ab83-cbe1-4f9b-bfcf-64612f30ab10" providerId="ADAL" clId="{535DCCDD-FFC7-4FA2-9795-48EBE138AA26}" dt="2025-03-12T19:55:27.374" v="546" actId="20577"/>
          <ac:spMkLst>
            <pc:docMk/>
            <pc:sldMk cId="13145617" sldId="747"/>
            <ac:spMk id="2" creationId="{F71E7884-45E4-66DD-DAA5-C3CF09E9F552}"/>
          </ac:spMkLst>
        </pc:spChg>
      </pc:sldChg>
      <pc:sldChg chg="mod modShow">
        <pc:chgData name="Joseane Fernandes - Milplan Engª." userId="e9a6ab83-cbe1-4f9b-bfcf-64612f30ab10" providerId="ADAL" clId="{535DCCDD-FFC7-4FA2-9795-48EBE138AA26}" dt="2025-03-12T19:35:32.601" v="17" actId="729"/>
        <pc:sldMkLst>
          <pc:docMk/>
          <pc:sldMk cId="1326547555" sldId="750"/>
        </pc:sldMkLst>
      </pc:sldChg>
      <pc:sldChg chg="modSp mod">
        <pc:chgData name="Joseane Fernandes - Milplan Engª." userId="e9a6ab83-cbe1-4f9b-bfcf-64612f30ab10" providerId="ADAL" clId="{535DCCDD-FFC7-4FA2-9795-48EBE138AA26}" dt="2025-03-12T19:41:31.718" v="282" actId="115"/>
        <pc:sldMkLst>
          <pc:docMk/>
          <pc:sldMk cId="3967235313" sldId="752"/>
        </pc:sldMkLst>
        <pc:spChg chg="mod">
          <ac:chgData name="Joseane Fernandes - Milplan Engª." userId="e9a6ab83-cbe1-4f9b-bfcf-64612f30ab10" providerId="ADAL" clId="{535DCCDD-FFC7-4FA2-9795-48EBE138AA26}" dt="2025-03-12T19:41:31.718" v="282" actId="115"/>
          <ac:spMkLst>
            <pc:docMk/>
            <pc:sldMk cId="3967235313" sldId="752"/>
            <ac:spMk id="3" creationId="{9B74FC81-4F34-022D-E5F4-17F52EB40063}"/>
          </ac:spMkLst>
        </pc:spChg>
        <pc:spChg chg="mod">
          <ac:chgData name="Joseane Fernandes - Milplan Engª." userId="e9a6ab83-cbe1-4f9b-bfcf-64612f30ab10" providerId="ADAL" clId="{535DCCDD-FFC7-4FA2-9795-48EBE138AA26}" dt="2025-03-12T19:40:32.037" v="276" actId="1076"/>
          <ac:spMkLst>
            <pc:docMk/>
            <pc:sldMk cId="3967235313" sldId="752"/>
            <ac:spMk id="4" creationId="{03065DF0-6473-1F5C-DF48-CE094A52CDA3}"/>
          </ac:spMkLst>
        </pc:spChg>
      </pc:sldChg>
      <pc:sldChg chg="delSp modSp mod">
        <pc:chgData name="Joseane Fernandes - Milplan Engª." userId="e9a6ab83-cbe1-4f9b-bfcf-64612f30ab10" providerId="ADAL" clId="{535DCCDD-FFC7-4FA2-9795-48EBE138AA26}" dt="2025-03-12T19:40:23.544" v="274" actId="1076"/>
        <pc:sldMkLst>
          <pc:docMk/>
          <pc:sldMk cId="413156125" sldId="753"/>
        </pc:sldMkLst>
        <pc:spChg chg="mod">
          <ac:chgData name="Joseane Fernandes - Milplan Engª." userId="e9a6ab83-cbe1-4f9b-bfcf-64612f30ab10" providerId="ADAL" clId="{535DCCDD-FFC7-4FA2-9795-48EBE138AA26}" dt="2025-03-12T19:40:17.311" v="273" actId="1076"/>
          <ac:spMkLst>
            <pc:docMk/>
            <pc:sldMk cId="413156125" sldId="753"/>
            <ac:spMk id="2" creationId="{AF035379-4E6E-9198-2CAB-970426F7ADC9}"/>
          </ac:spMkLst>
        </pc:spChg>
        <pc:spChg chg="del">
          <ac:chgData name="Joseane Fernandes - Milplan Engª." userId="e9a6ab83-cbe1-4f9b-bfcf-64612f30ab10" providerId="ADAL" clId="{535DCCDD-FFC7-4FA2-9795-48EBE138AA26}" dt="2025-03-12T19:39:41.232" v="262" actId="478"/>
          <ac:spMkLst>
            <pc:docMk/>
            <pc:sldMk cId="413156125" sldId="753"/>
            <ac:spMk id="5" creationId="{58BB5044-2BFC-856A-DC21-B64F4B041E0F}"/>
          </ac:spMkLst>
        </pc:spChg>
        <pc:picChg chg="mod">
          <ac:chgData name="Joseane Fernandes - Milplan Engª." userId="e9a6ab83-cbe1-4f9b-bfcf-64612f30ab10" providerId="ADAL" clId="{535DCCDD-FFC7-4FA2-9795-48EBE138AA26}" dt="2025-03-12T19:40:13.544" v="272" actId="1076"/>
          <ac:picMkLst>
            <pc:docMk/>
            <pc:sldMk cId="413156125" sldId="753"/>
            <ac:picMk id="3" creationId="{BD4D098D-9809-02A4-C231-EF442E99A36E}"/>
          </ac:picMkLst>
        </pc:picChg>
        <pc:picChg chg="mod">
          <ac:chgData name="Joseane Fernandes - Milplan Engª." userId="e9a6ab83-cbe1-4f9b-bfcf-64612f30ab10" providerId="ADAL" clId="{535DCCDD-FFC7-4FA2-9795-48EBE138AA26}" dt="2025-03-12T19:40:23.544" v="274" actId="1076"/>
          <ac:picMkLst>
            <pc:docMk/>
            <pc:sldMk cId="413156125" sldId="753"/>
            <ac:picMk id="4" creationId="{10E70437-F2D8-A845-2143-C60A056175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6D0B-4FC8-43B6-8AF6-648D2A2A6637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8446-26BC-47D0-B994-EFFA4402D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5486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D8446-26BC-47D0-B994-EFFA4402D59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23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54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6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D8446-26BC-47D0-B994-EFFA4402D5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15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1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8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6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4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8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36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60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9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7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8446-26BC-47D0-B994-EFFA4402D593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8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8090C55-788C-42A7-BBE8-291947160C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018" y="2942302"/>
            <a:ext cx="6310897" cy="151323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/>
              <a:t>INSERIR O TÍTULO PRINCIPAL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4C431B4-55EB-466D-A3A4-6F0271090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9017" y="5234465"/>
            <a:ext cx="5188902" cy="1234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BR"/>
              <a:t>INSERIR SUBTÍTULO</a:t>
            </a:r>
          </a:p>
        </p:txBody>
      </p:sp>
    </p:spTree>
    <p:extLst>
      <p:ext uri="{BB962C8B-B14F-4D97-AF65-F5344CB8AC3E}">
        <p14:creationId xmlns:p14="http://schemas.microsoft.com/office/powerpoint/2010/main" val="42259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647181-3FC6-44B3-80C2-F627257A9E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766206"/>
            <a:ext cx="5819303" cy="4892890"/>
          </a:xfrm>
          <a:custGeom>
            <a:avLst/>
            <a:gdLst>
              <a:gd name="connsiteX0" fmla="*/ 0 w 4125913"/>
              <a:gd name="connsiteY0" fmla="*/ 0 h 4843463"/>
              <a:gd name="connsiteX1" fmla="*/ 4125913 w 4125913"/>
              <a:gd name="connsiteY1" fmla="*/ 0 h 4843463"/>
              <a:gd name="connsiteX2" fmla="*/ 4125913 w 4125913"/>
              <a:gd name="connsiteY2" fmla="*/ 4843463 h 4843463"/>
              <a:gd name="connsiteX3" fmla="*/ 0 w 4125913"/>
              <a:gd name="connsiteY3" fmla="*/ 4843463 h 4843463"/>
              <a:gd name="connsiteX4" fmla="*/ 0 w 4125913"/>
              <a:gd name="connsiteY4" fmla="*/ 0 h 4843463"/>
              <a:gd name="connsiteX0" fmla="*/ 1087395 w 5213308"/>
              <a:gd name="connsiteY0" fmla="*/ 0 h 4843463"/>
              <a:gd name="connsiteX1" fmla="*/ 5213308 w 5213308"/>
              <a:gd name="connsiteY1" fmla="*/ 0 h 4843463"/>
              <a:gd name="connsiteX2" fmla="*/ 5213308 w 5213308"/>
              <a:gd name="connsiteY2" fmla="*/ 4843463 h 4843463"/>
              <a:gd name="connsiteX3" fmla="*/ 0 w 5213308"/>
              <a:gd name="connsiteY3" fmla="*/ 4831106 h 4843463"/>
              <a:gd name="connsiteX4" fmla="*/ 1087395 w 5213308"/>
              <a:gd name="connsiteY4" fmla="*/ 0 h 4843463"/>
              <a:gd name="connsiteX0" fmla="*/ 1087395 w 6065924"/>
              <a:gd name="connsiteY0" fmla="*/ 0 h 4843463"/>
              <a:gd name="connsiteX1" fmla="*/ 6065924 w 6065924"/>
              <a:gd name="connsiteY1" fmla="*/ 37070 h 4843463"/>
              <a:gd name="connsiteX2" fmla="*/ 5213308 w 6065924"/>
              <a:gd name="connsiteY2" fmla="*/ 4843463 h 4843463"/>
              <a:gd name="connsiteX3" fmla="*/ 0 w 6065924"/>
              <a:gd name="connsiteY3" fmla="*/ 4831106 h 4843463"/>
              <a:gd name="connsiteX4" fmla="*/ 1087395 w 6065924"/>
              <a:gd name="connsiteY4" fmla="*/ 0 h 4843463"/>
              <a:gd name="connsiteX0" fmla="*/ 1087395 w 6065924"/>
              <a:gd name="connsiteY0" fmla="*/ 0 h 4855820"/>
              <a:gd name="connsiteX1" fmla="*/ 6065924 w 6065924"/>
              <a:gd name="connsiteY1" fmla="*/ 37070 h 4855820"/>
              <a:gd name="connsiteX2" fmla="*/ 4854962 w 6065924"/>
              <a:gd name="connsiteY2" fmla="*/ 4855820 h 4855820"/>
              <a:gd name="connsiteX3" fmla="*/ 0 w 6065924"/>
              <a:gd name="connsiteY3" fmla="*/ 4831106 h 4855820"/>
              <a:gd name="connsiteX4" fmla="*/ 1087395 w 6065924"/>
              <a:gd name="connsiteY4" fmla="*/ 0 h 4855820"/>
              <a:gd name="connsiteX0" fmla="*/ 1087395 w 6065924"/>
              <a:gd name="connsiteY0" fmla="*/ 0 h 4868177"/>
              <a:gd name="connsiteX1" fmla="*/ 6065924 w 6065924"/>
              <a:gd name="connsiteY1" fmla="*/ 37070 h 4868177"/>
              <a:gd name="connsiteX2" fmla="*/ 4916746 w 6065924"/>
              <a:gd name="connsiteY2" fmla="*/ 4868177 h 4868177"/>
              <a:gd name="connsiteX3" fmla="*/ 0 w 6065924"/>
              <a:gd name="connsiteY3" fmla="*/ 4831106 h 4868177"/>
              <a:gd name="connsiteX4" fmla="*/ 1087395 w 6065924"/>
              <a:gd name="connsiteY4" fmla="*/ 0 h 4868177"/>
              <a:gd name="connsiteX0" fmla="*/ 1087395 w 6065924"/>
              <a:gd name="connsiteY0" fmla="*/ 0 h 4868177"/>
              <a:gd name="connsiteX1" fmla="*/ 6065924 w 6065924"/>
              <a:gd name="connsiteY1" fmla="*/ 12356 h 4868177"/>
              <a:gd name="connsiteX2" fmla="*/ 4916746 w 6065924"/>
              <a:gd name="connsiteY2" fmla="*/ 4868177 h 4868177"/>
              <a:gd name="connsiteX3" fmla="*/ 0 w 6065924"/>
              <a:gd name="connsiteY3" fmla="*/ 4831106 h 4868177"/>
              <a:gd name="connsiteX4" fmla="*/ 1087395 w 6065924"/>
              <a:gd name="connsiteY4" fmla="*/ 0 h 4868177"/>
              <a:gd name="connsiteX0" fmla="*/ 1087395 w 6065924"/>
              <a:gd name="connsiteY0" fmla="*/ 0 h 4868177"/>
              <a:gd name="connsiteX1" fmla="*/ 6065924 w 6065924"/>
              <a:gd name="connsiteY1" fmla="*/ 12356 h 4868177"/>
              <a:gd name="connsiteX2" fmla="*/ 4916746 w 6065924"/>
              <a:gd name="connsiteY2" fmla="*/ 4868177 h 4868177"/>
              <a:gd name="connsiteX3" fmla="*/ 0 w 6065924"/>
              <a:gd name="connsiteY3" fmla="*/ 4831106 h 4868177"/>
              <a:gd name="connsiteX4" fmla="*/ 1087395 w 6065924"/>
              <a:gd name="connsiteY4" fmla="*/ 0 h 4868177"/>
              <a:gd name="connsiteX0" fmla="*/ 1241960 w 6065924"/>
              <a:gd name="connsiteY0" fmla="*/ 0 h 4880534"/>
              <a:gd name="connsiteX1" fmla="*/ 6065924 w 6065924"/>
              <a:gd name="connsiteY1" fmla="*/ 24713 h 4880534"/>
              <a:gd name="connsiteX2" fmla="*/ 4916746 w 6065924"/>
              <a:gd name="connsiteY2" fmla="*/ 4880534 h 4880534"/>
              <a:gd name="connsiteX3" fmla="*/ 0 w 6065924"/>
              <a:gd name="connsiteY3" fmla="*/ 4843463 h 4880534"/>
              <a:gd name="connsiteX4" fmla="*/ 1241960 w 6065924"/>
              <a:gd name="connsiteY4" fmla="*/ 0 h 4880534"/>
              <a:gd name="connsiteX0" fmla="*/ 1203318 w 6065924"/>
              <a:gd name="connsiteY0" fmla="*/ 0 h 4892890"/>
              <a:gd name="connsiteX1" fmla="*/ 6065924 w 6065924"/>
              <a:gd name="connsiteY1" fmla="*/ 37069 h 4892890"/>
              <a:gd name="connsiteX2" fmla="*/ 4916746 w 6065924"/>
              <a:gd name="connsiteY2" fmla="*/ 4892890 h 4892890"/>
              <a:gd name="connsiteX3" fmla="*/ 0 w 6065924"/>
              <a:gd name="connsiteY3" fmla="*/ 4855819 h 4892890"/>
              <a:gd name="connsiteX4" fmla="*/ 1203318 w 6065924"/>
              <a:gd name="connsiteY4" fmla="*/ 0 h 489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24" h="4892890">
                <a:moveTo>
                  <a:pt x="1203318" y="0"/>
                </a:moveTo>
                <a:lnTo>
                  <a:pt x="6065924" y="37069"/>
                </a:lnTo>
                <a:lnTo>
                  <a:pt x="4916746" y="4892890"/>
                </a:lnTo>
                <a:lnTo>
                  <a:pt x="0" y="4855819"/>
                </a:lnTo>
                <a:lnTo>
                  <a:pt x="1203318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pt-BR"/>
              <a:t>Inserir imagem</a:t>
            </a:r>
          </a:p>
        </p:txBody>
      </p:sp>
    </p:spTree>
    <p:extLst>
      <p:ext uri="{BB962C8B-B14F-4D97-AF65-F5344CB8AC3E}">
        <p14:creationId xmlns:p14="http://schemas.microsoft.com/office/powerpoint/2010/main" val="253647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30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55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24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7">
            <a:extLst>
              <a:ext uri="{FF2B5EF4-FFF2-40B4-BE49-F238E27FC236}">
                <a16:creationId xmlns:a16="http://schemas.microsoft.com/office/drawing/2014/main" id="{52748E5D-254F-46EF-8005-2E0D17F1F0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1070" y="4557487"/>
            <a:ext cx="7010130" cy="1669143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INSERIR INFORMAÇÕES CONTATO/ RESPONSÁVEIS ÁREA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14F87D-AF59-49F2-8E00-EDFC48DB2869}"/>
              </a:ext>
            </a:extLst>
          </p:cNvPr>
          <p:cNvSpPr/>
          <p:nvPr userDrawn="1"/>
        </p:nvSpPr>
        <p:spPr>
          <a:xfrm>
            <a:off x="7146326" y="894599"/>
            <a:ext cx="356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i="1">
                <a:solidFill>
                  <a:schemeClr val="bg1"/>
                </a:solidFill>
              </a:rPr>
              <a:t>AGRADECEMOS SUA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184117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7">
            <a:extLst>
              <a:ext uri="{FF2B5EF4-FFF2-40B4-BE49-F238E27FC236}">
                <a16:creationId xmlns:a16="http://schemas.microsoft.com/office/drawing/2014/main" id="{52748E5D-254F-46EF-8005-2E0D17F1F0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1069" y="4557489"/>
            <a:ext cx="7010132" cy="1669143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2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INSERIR INFORMAÇÕES CONTATO/ RESPONSÁVEIS ÁREA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14F87D-AF59-49F2-8E00-EDFC48DB2869}"/>
              </a:ext>
            </a:extLst>
          </p:cNvPr>
          <p:cNvSpPr/>
          <p:nvPr userDrawn="1"/>
        </p:nvSpPr>
        <p:spPr>
          <a:xfrm>
            <a:off x="7146326" y="894599"/>
            <a:ext cx="356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i="1">
                <a:solidFill>
                  <a:schemeClr val="bg1"/>
                </a:solidFill>
              </a:rPr>
              <a:t>AGRADECEMOS SUA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3247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39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61991-CA4D-E05F-35E8-26229120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05" y="406372"/>
            <a:ext cx="10475344" cy="4045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CF73C735-C44D-03D2-43AD-577BCAD3F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982663"/>
            <a:ext cx="10474325" cy="404512"/>
          </a:xfrm>
          <a:prstGeom prst="rect">
            <a:avLst/>
          </a:prstGeom>
        </p:spPr>
        <p:txBody>
          <a:bodyPr/>
          <a:lstStyle/>
          <a:p>
            <a:pPr lvl="1"/>
            <a:r>
              <a:rPr lang="pt-BR"/>
              <a:t>Clique aqui para editar o subtítulo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D98166E-52EE-5485-7DED-48F41F0C7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1759789"/>
            <a:ext cx="10474325" cy="469181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400" i="0">
                <a:solidFill>
                  <a:srgbClr val="002060"/>
                </a:solidFill>
              </a:defRPr>
            </a:lvl1pPr>
            <a:lvl2pPr marL="285750" indent="-285750">
              <a:buFontTx/>
              <a:buBlip>
                <a:blip r:embed="rId3"/>
              </a:buBlip>
              <a:defRPr sz="1400" i="0">
                <a:solidFill>
                  <a:srgbClr val="002060"/>
                </a:solidFill>
              </a:defRPr>
            </a:lvl2pPr>
            <a:lvl3pPr marL="285750" indent="-285750">
              <a:buFontTx/>
              <a:buBlip>
                <a:blip r:embed="rId3"/>
              </a:buBlip>
              <a:defRPr sz="1400" i="0">
                <a:solidFill>
                  <a:srgbClr val="002060"/>
                </a:solidFill>
              </a:defRPr>
            </a:lvl3pPr>
            <a:lvl4pPr marL="285750" indent="-285750">
              <a:buFontTx/>
              <a:buBlip>
                <a:blip r:embed="rId3"/>
              </a:buBlip>
              <a:defRPr sz="1400" i="0">
                <a:solidFill>
                  <a:srgbClr val="002060"/>
                </a:solidFill>
              </a:defRPr>
            </a:lvl4pPr>
            <a:lvl5pPr marL="285750" indent="-285750">
              <a:buFontTx/>
              <a:buBlip>
                <a:blip r:embed="rId3"/>
              </a:buBlip>
              <a:defRPr sz="1400" i="0">
                <a:solidFill>
                  <a:srgbClr val="002060"/>
                </a:solidFill>
              </a:defRPr>
            </a:lvl5pPr>
          </a:lstStyle>
          <a:p>
            <a:pPr lvl="0"/>
            <a:r>
              <a:rPr lang="pt-BR"/>
              <a:t>Clique para editar texto com marcadores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121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4DB8398-0A22-4C6C-81BA-FBE8AF7B7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4625" y="2037860"/>
            <a:ext cx="4401185" cy="4820141"/>
          </a:xfrm>
          <a:custGeom>
            <a:avLst/>
            <a:gdLst>
              <a:gd name="connsiteX0" fmla="*/ 0 w 4321175"/>
              <a:gd name="connsiteY0" fmla="*/ 0 h 4629150"/>
              <a:gd name="connsiteX1" fmla="*/ 4321175 w 4321175"/>
              <a:gd name="connsiteY1" fmla="*/ 0 h 4629150"/>
              <a:gd name="connsiteX2" fmla="*/ 4321175 w 4321175"/>
              <a:gd name="connsiteY2" fmla="*/ 4629150 h 4629150"/>
              <a:gd name="connsiteX3" fmla="*/ 0 w 4321175"/>
              <a:gd name="connsiteY3" fmla="*/ 4629150 h 4629150"/>
              <a:gd name="connsiteX4" fmla="*/ 0 w 4321175"/>
              <a:gd name="connsiteY4" fmla="*/ 0 h 4629150"/>
              <a:gd name="connsiteX0" fmla="*/ 0 w 5692775"/>
              <a:gd name="connsiteY0" fmla="*/ 0 h 4629150"/>
              <a:gd name="connsiteX1" fmla="*/ 5692775 w 5692775"/>
              <a:gd name="connsiteY1" fmla="*/ 0 h 4629150"/>
              <a:gd name="connsiteX2" fmla="*/ 4321175 w 5692775"/>
              <a:gd name="connsiteY2" fmla="*/ 4629150 h 4629150"/>
              <a:gd name="connsiteX3" fmla="*/ 0 w 5692775"/>
              <a:gd name="connsiteY3" fmla="*/ 4629150 h 4629150"/>
              <a:gd name="connsiteX4" fmla="*/ 0 w 5692775"/>
              <a:gd name="connsiteY4" fmla="*/ 0 h 4629150"/>
              <a:gd name="connsiteX0" fmla="*/ 0 w 5715635"/>
              <a:gd name="connsiteY0" fmla="*/ 0 h 4834890"/>
              <a:gd name="connsiteX1" fmla="*/ 5692775 w 5715635"/>
              <a:gd name="connsiteY1" fmla="*/ 0 h 4834890"/>
              <a:gd name="connsiteX2" fmla="*/ 5715635 w 5715635"/>
              <a:gd name="connsiteY2" fmla="*/ 4834890 h 4834890"/>
              <a:gd name="connsiteX3" fmla="*/ 0 w 5715635"/>
              <a:gd name="connsiteY3" fmla="*/ 4629150 h 4834890"/>
              <a:gd name="connsiteX4" fmla="*/ 0 w 5715635"/>
              <a:gd name="connsiteY4" fmla="*/ 0 h 4834890"/>
              <a:gd name="connsiteX0" fmla="*/ 2354580 w 5715635"/>
              <a:gd name="connsiteY0" fmla="*/ 11430 h 4834890"/>
              <a:gd name="connsiteX1" fmla="*/ 5692775 w 5715635"/>
              <a:gd name="connsiteY1" fmla="*/ 0 h 4834890"/>
              <a:gd name="connsiteX2" fmla="*/ 5715635 w 5715635"/>
              <a:gd name="connsiteY2" fmla="*/ 4834890 h 4834890"/>
              <a:gd name="connsiteX3" fmla="*/ 0 w 5715635"/>
              <a:gd name="connsiteY3" fmla="*/ 4629150 h 4834890"/>
              <a:gd name="connsiteX4" fmla="*/ 2354580 w 5715635"/>
              <a:gd name="connsiteY4" fmla="*/ 11430 h 4834890"/>
              <a:gd name="connsiteX0" fmla="*/ 1040130 w 4401185"/>
              <a:gd name="connsiteY0" fmla="*/ 11430 h 4834890"/>
              <a:gd name="connsiteX1" fmla="*/ 4378325 w 4401185"/>
              <a:gd name="connsiteY1" fmla="*/ 0 h 4834890"/>
              <a:gd name="connsiteX2" fmla="*/ 4401185 w 4401185"/>
              <a:gd name="connsiteY2" fmla="*/ 4834890 h 4834890"/>
              <a:gd name="connsiteX3" fmla="*/ 0 w 4401185"/>
              <a:gd name="connsiteY3" fmla="*/ 4834890 h 4834890"/>
              <a:gd name="connsiteX4" fmla="*/ 1040130 w 4401185"/>
              <a:gd name="connsiteY4" fmla="*/ 11430 h 4834890"/>
              <a:gd name="connsiteX0" fmla="*/ 1047505 w 4401185"/>
              <a:gd name="connsiteY0" fmla="*/ 18804 h 4834890"/>
              <a:gd name="connsiteX1" fmla="*/ 4378325 w 4401185"/>
              <a:gd name="connsiteY1" fmla="*/ 0 h 4834890"/>
              <a:gd name="connsiteX2" fmla="*/ 4401185 w 4401185"/>
              <a:gd name="connsiteY2" fmla="*/ 4834890 h 4834890"/>
              <a:gd name="connsiteX3" fmla="*/ 0 w 4401185"/>
              <a:gd name="connsiteY3" fmla="*/ 4834890 h 4834890"/>
              <a:gd name="connsiteX4" fmla="*/ 1047505 w 4401185"/>
              <a:gd name="connsiteY4" fmla="*/ 18804 h 4834890"/>
              <a:gd name="connsiteX0" fmla="*/ 1047505 w 4401185"/>
              <a:gd name="connsiteY0" fmla="*/ 40926 h 4857012"/>
              <a:gd name="connsiteX1" fmla="*/ 4393073 w 4401185"/>
              <a:gd name="connsiteY1" fmla="*/ 0 h 4857012"/>
              <a:gd name="connsiteX2" fmla="*/ 4401185 w 4401185"/>
              <a:gd name="connsiteY2" fmla="*/ 4857012 h 4857012"/>
              <a:gd name="connsiteX3" fmla="*/ 0 w 4401185"/>
              <a:gd name="connsiteY3" fmla="*/ 4857012 h 4857012"/>
              <a:gd name="connsiteX4" fmla="*/ 1047505 w 4401185"/>
              <a:gd name="connsiteY4" fmla="*/ 40926 h 4857012"/>
              <a:gd name="connsiteX0" fmla="*/ 1047505 w 4401185"/>
              <a:gd name="connsiteY0" fmla="*/ 4055 h 4820141"/>
              <a:gd name="connsiteX1" fmla="*/ 4400447 w 4401185"/>
              <a:gd name="connsiteY1" fmla="*/ 0 h 4820141"/>
              <a:gd name="connsiteX2" fmla="*/ 4401185 w 4401185"/>
              <a:gd name="connsiteY2" fmla="*/ 4820141 h 4820141"/>
              <a:gd name="connsiteX3" fmla="*/ 0 w 4401185"/>
              <a:gd name="connsiteY3" fmla="*/ 4820141 h 4820141"/>
              <a:gd name="connsiteX4" fmla="*/ 1047505 w 4401185"/>
              <a:gd name="connsiteY4" fmla="*/ 4055 h 48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185" h="4820141">
                <a:moveTo>
                  <a:pt x="1047505" y="4055"/>
                </a:moveTo>
                <a:lnTo>
                  <a:pt x="4400447" y="0"/>
                </a:lnTo>
                <a:lnTo>
                  <a:pt x="4401185" y="4820141"/>
                </a:lnTo>
                <a:lnTo>
                  <a:pt x="0" y="4820141"/>
                </a:lnTo>
                <a:lnTo>
                  <a:pt x="1047505" y="4055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Inserir sua imagem</a:t>
            </a:r>
          </a:p>
        </p:txBody>
      </p:sp>
    </p:spTree>
    <p:extLst>
      <p:ext uri="{BB962C8B-B14F-4D97-AF65-F5344CB8AC3E}">
        <p14:creationId xmlns:p14="http://schemas.microsoft.com/office/powerpoint/2010/main" val="62458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F7068DD6-4DC5-4FA1-A729-72FD1D7FB7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69791" y="1424238"/>
            <a:ext cx="8854657" cy="3472615"/>
          </a:xfrm>
          <a:custGeom>
            <a:avLst/>
            <a:gdLst>
              <a:gd name="connsiteX0" fmla="*/ 0 w 7218363"/>
              <a:gd name="connsiteY0" fmla="*/ 0 h 3400425"/>
              <a:gd name="connsiteX1" fmla="*/ 7218363 w 7218363"/>
              <a:gd name="connsiteY1" fmla="*/ 0 h 3400425"/>
              <a:gd name="connsiteX2" fmla="*/ 7218363 w 7218363"/>
              <a:gd name="connsiteY2" fmla="*/ 3400425 h 3400425"/>
              <a:gd name="connsiteX3" fmla="*/ 0 w 7218363"/>
              <a:gd name="connsiteY3" fmla="*/ 3400425 h 3400425"/>
              <a:gd name="connsiteX4" fmla="*/ 0 w 7218363"/>
              <a:gd name="connsiteY4" fmla="*/ 0 h 3400425"/>
              <a:gd name="connsiteX0" fmla="*/ 0 w 8024479"/>
              <a:gd name="connsiteY0" fmla="*/ 60158 h 3460583"/>
              <a:gd name="connsiteX1" fmla="*/ 8024479 w 8024479"/>
              <a:gd name="connsiteY1" fmla="*/ 0 h 3460583"/>
              <a:gd name="connsiteX2" fmla="*/ 7218363 w 8024479"/>
              <a:gd name="connsiteY2" fmla="*/ 3460583 h 3460583"/>
              <a:gd name="connsiteX3" fmla="*/ 0 w 8024479"/>
              <a:gd name="connsiteY3" fmla="*/ 3460583 h 3460583"/>
              <a:gd name="connsiteX4" fmla="*/ 0 w 8024479"/>
              <a:gd name="connsiteY4" fmla="*/ 60158 h 3460583"/>
              <a:gd name="connsiteX0" fmla="*/ 782053 w 8806532"/>
              <a:gd name="connsiteY0" fmla="*/ 60158 h 3460583"/>
              <a:gd name="connsiteX1" fmla="*/ 8806532 w 8806532"/>
              <a:gd name="connsiteY1" fmla="*/ 0 h 3460583"/>
              <a:gd name="connsiteX2" fmla="*/ 8000416 w 8806532"/>
              <a:gd name="connsiteY2" fmla="*/ 3460583 h 3460583"/>
              <a:gd name="connsiteX3" fmla="*/ 0 w 8806532"/>
              <a:gd name="connsiteY3" fmla="*/ 3436520 h 3460583"/>
              <a:gd name="connsiteX4" fmla="*/ 782053 w 8806532"/>
              <a:gd name="connsiteY4" fmla="*/ 60158 h 3460583"/>
              <a:gd name="connsiteX0" fmla="*/ 794084 w 8818563"/>
              <a:gd name="connsiteY0" fmla="*/ 60158 h 3484646"/>
              <a:gd name="connsiteX1" fmla="*/ 8818563 w 8818563"/>
              <a:gd name="connsiteY1" fmla="*/ 0 h 3484646"/>
              <a:gd name="connsiteX2" fmla="*/ 8012447 w 8818563"/>
              <a:gd name="connsiteY2" fmla="*/ 3460583 h 3484646"/>
              <a:gd name="connsiteX3" fmla="*/ 0 w 8818563"/>
              <a:gd name="connsiteY3" fmla="*/ 3484646 h 3484646"/>
              <a:gd name="connsiteX4" fmla="*/ 794084 w 8818563"/>
              <a:gd name="connsiteY4" fmla="*/ 60158 h 3484646"/>
              <a:gd name="connsiteX0" fmla="*/ 830179 w 8818563"/>
              <a:gd name="connsiteY0" fmla="*/ 12031 h 3484646"/>
              <a:gd name="connsiteX1" fmla="*/ 8818563 w 8818563"/>
              <a:gd name="connsiteY1" fmla="*/ 0 h 3484646"/>
              <a:gd name="connsiteX2" fmla="*/ 8012447 w 8818563"/>
              <a:gd name="connsiteY2" fmla="*/ 3460583 h 3484646"/>
              <a:gd name="connsiteX3" fmla="*/ 0 w 8818563"/>
              <a:gd name="connsiteY3" fmla="*/ 3484646 h 3484646"/>
              <a:gd name="connsiteX4" fmla="*/ 830179 w 8818563"/>
              <a:gd name="connsiteY4" fmla="*/ 12031 h 3484646"/>
              <a:gd name="connsiteX0" fmla="*/ 830179 w 8806531"/>
              <a:gd name="connsiteY0" fmla="*/ 0 h 3472615"/>
              <a:gd name="connsiteX1" fmla="*/ 8806531 w 8806531"/>
              <a:gd name="connsiteY1" fmla="*/ 1 h 3472615"/>
              <a:gd name="connsiteX2" fmla="*/ 8012447 w 8806531"/>
              <a:gd name="connsiteY2" fmla="*/ 3448552 h 3472615"/>
              <a:gd name="connsiteX3" fmla="*/ 0 w 8806531"/>
              <a:gd name="connsiteY3" fmla="*/ 3472615 h 3472615"/>
              <a:gd name="connsiteX4" fmla="*/ 830179 w 8806531"/>
              <a:gd name="connsiteY4" fmla="*/ 0 h 3472615"/>
              <a:gd name="connsiteX0" fmla="*/ 830179 w 8854657"/>
              <a:gd name="connsiteY0" fmla="*/ 0 h 3472615"/>
              <a:gd name="connsiteX1" fmla="*/ 8854657 w 8854657"/>
              <a:gd name="connsiteY1" fmla="*/ 1 h 3472615"/>
              <a:gd name="connsiteX2" fmla="*/ 8012447 w 8854657"/>
              <a:gd name="connsiteY2" fmla="*/ 3448552 h 3472615"/>
              <a:gd name="connsiteX3" fmla="*/ 0 w 8854657"/>
              <a:gd name="connsiteY3" fmla="*/ 3472615 h 3472615"/>
              <a:gd name="connsiteX4" fmla="*/ 830179 w 8854657"/>
              <a:gd name="connsiteY4" fmla="*/ 0 h 347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4657" h="3472615">
                <a:moveTo>
                  <a:pt x="830179" y="0"/>
                </a:moveTo>
                <a:lnTo>
                  <a:pt x="8854657" y="1"/>
                </a:lnTo>
                <a:lnTo>
                  <a:pt x="8012447" y="3448552"/>
                </a:lnTo>
                <a:lnTo>
                  <a:pt x="0" y="3472615"/>
                </a:lnTo>
                <a:lnTo>
                  <a:pt x="830179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pt-BR"/>
              <a:t>Inserir imagem</a:t>
            </a:r>
          </a:p>
        </p:txBody>
      </p:sp>
    </p:spTree>
    <p:extLst>
      <p:ext uri="{BB962C8B-B14F-4D97-AF65-F5344CB8AC3E}">
        <p14:creationId xmlns:p14="http://schemas.microsoft.com/office/powerpoint/2010/main" val="252120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Mídia 2">
            <a:extLst>
              <a:ext uri="{FF2B5EF4-FFF2-40B4-BE49-F238E27FC236}">
                <a16:creationId xmlns:a16="http://schemas.microsoft.com/office/drawing/2014/main" id="{43469563-DA9D-41B6-B355-B2AEA6B30620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5991226" y="2117725"/>
            <a:ext cx="4776789" cy="26114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Inserir vídeo (em formato preferencial MWV)</a:t>
            </a:r>
          </a:p>
        </p:txBody>
      </p:sp>
    </p:spTree>
    <p:extLst>
      <p:ext uri="{BB962C8B-B14F-4D97-AF65-F5344CB8AC3E}">
        <p14:creationId xmlns:p14="http://schemas.microsoft.com/office/powerpoint/2010/main" val="82599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1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20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18D7F0A-DE20-472C-AED9-021EF7F010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5376" y="452438"/>
            <a:ext cx="11810025" cy="5200650"/>
          </a:xfrm>
          <a:custGeom>
            <a:avLst/>
            <a:gdLst>
              <a:gd name="connsiteX0" fmla="*/ 0 w 9656762"/>
              <a:gd name="connsiteY0" fmla="*/ 0 h 5200650"/>
              <a:gd name="connsiteX1" fmla="*/ 9656762 w 9656762"/>
              <a:gd name="connsiteY1" fmla="*/ 0 h 5200650"/>
              <a:gd name="connsiteX2" fmla="*/ 9656762 w 9656762"/>
              <a:gd name="connsiteY2" fmla="*/ 5200650 h 5200650"/>
              <a:gd name="connsiteX3" fmla="*/ 0 w 9656762"/>
              <a:gd name="connsiteY3" fmla="*/ 5200650 h 5200650"/>
              <a:gd name="connsiteX4" fmla="*/ 0 w 9656762"/>
              <a:gd name="connsiteY4" fmla="*/ 0 h 5200650"/>
              <a:gd name="connsiteX0" fmla="*/ 1170038 w 10826800"/>
              <a:gd name="connsiteY0" fmla="*/ 0 h 5200650"/>
              <a:gd name="connsiteX1" fmla="*/ 10826800 w 10826800"/>
              <a:gd name="connsiteY1" fmla="*/ 0 h 5200650"/>
              <a:gd name="connsiteX2" fmla="*/ 10826800 w 10826800"/>
              <a:gd name="connsiteY2" fmla="*/ 5200650 h 5200650"/>
              <a:gd name="connsiteX3" fmla="*/ 0 w 10826800"/>
              <a:gd name="connsiteY3" fmla="*/ 5190818 h 5200650"/>
              <a:gd name="connsiteX4" fmla="*/ 1170038 w 10826800"/>
              <a:gd name="connsiteY4" fmla="*/ 0 h 5200650"/>
              <a:gd name="connsiteX0" fmla="*/ 1170038 w 11810026"/>
              <a:gd name="connsiteY0" fmla="*/ 0 h 5200650"/>
              <a:gd name="connsiteX1" fmla="*/ 11810026 w 11810026"/>
              <a:gd name="connsiteY1" fmla="*/ 39329 h 5200650"/>
              <a:gd name="connsiteX2" fmla="*/ 10826800 w 11810026"/>
              <a:gd name="connsiteY2" fmla="*/ 5200650 h 5200650"/>
              <a:gd name="connsiteX3" fmla="*/ 0 w 11810026"/>
              <a:gd name="connsiteY3" fmla="*/ 5190818 h 5200650"/>
              <a:gd name="connsiteX4" fmla="*/ 1170038 w 11810026"/>
              <a:gd name="connsiteY4" fmla="*/ 0 h 5200650"/>
              <a:gd name="connsiteX0" fmla="*/ 1170038 w 11810026"/>
              <a:gd name="connsiteY0" fmla="*/ 0 h 5200650"/>
              <a:gd name="connsiteX1" fmla="*/ 11810026 w 11810026"/>
              <a:gd name="connsiteY1" fmla="*/ 39329 h 5200650"/>
              <a:gd name="connsiteX2" fmla="*/ 10580993 w 11810026"/>
              <a:gd name="connsiteY2" fmla="*/ 5200650 h 5200650"/>
              <a:gd name="connsiteX3" fmla="*/ 0 w 11810026"/>
              <a:gd name="connsiteY3" fmla="*/ 5190818 h 5200650"/>
              <a:gd name="connsiteX4" fmla="*/ 1170038 w 11810026"/>
              <a:gd name="connsiteY4" fmla="*/ 0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0026" h="5200650">
                <a:moveTo>
                  <a:pt x="1170038" y="0"/>
                </a:moveTo>
                <a:lnTo>
                  <a:pt x="11810026" y="39329"/>
                </a:lnTo>
                <a:lnTo>
                  <a:pt x="10580993" y="5200650"/>
                </a:lnTo>
                <a:lnTo>
                  <a:pt x="0" y="5190818"/>
                </a:lnTo>
                <a:lnTo>
                  <a:pt x="1170038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pt-BR"/>
              <a:t>Inserir imagem</a:t>
            </a:r>
          </a:p>
        </p:txBody>
      </p:sp>
    </p:spTree>
    <p:extLst>
      <p:ext uri="{BB962C8B-B14F-4D97-AF65-F5344CB8AC3E}">
        <p14:creationId xmlns:p14="http://schemas.microsoft.com/office/powerpoint/2010/main" val="229435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429"/>
            <a:ext cx="12189291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430"/>
            <a:ext cx="12189284" cy="68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429"/>
            <a:ext cx="12189284" cy="6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429"/>
            <a:ext cx="12189284" cy="6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" y="859"/>
            <a:ext cx="12187759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861"/>
            <a:ext cx="12187759" cy="6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428"/>
            <a:ext cx="12189291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1" r:id="rId2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30"/>
            <a:ext cx="12189289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29"/>
            <a:ext cx="12189289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29"/>
            <a:ext cx="12189287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4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29"/>
            <a:ext cx="12189286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30"/>
            <a:ext cx="12189286" cy="68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30"/>
            <a:ext cx="12189286" cy="68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3858BD8-F069-4C82-A8FA-30D68BB79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430"/>
            <a:ext cx="12189284" cy="68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lbarroso@fiemg.com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emg.com.b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46F1F24-7242-F0F7-CE97-5726B1E7C309}"/>
              </a:ext>
            </a:extLst>
          </p:cNvPr>
          <p:cNvCxnSpPr>
            <a:cxnSpLocks/>
          </p:cNvCxnSpPr>
          <p:nvPr/>
        </p:nvCxnSpPr>
        <p:spPr>
          <a:xfrm>
            <a:off x="2758353" y="2069800"/>
            <a:ext cx="0" cy="14616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F343F8F4-7315-E41D-1E49-AF68E4151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86" y="2394879"/>
            <a:ext cx="5342894" cy="11365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A8BD092-1D1E-AC67-FC22-261CE1229142}"/>
              </a:ext>
            </a:extLst>
          </p:cNvPr>
          <p:cNvSpPr txBox="1"/>
          <p:nvPr/>
        </p:nvSpPr>
        <p:spPr>
          <a:xfrm>
            <a:off x="2884686" y="4950373"/>
            <a:ext cx="4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Março | 25</a:t>
            </a:r>
          </a:p>
        </p:txBody>
      </p:sp>
    </p:spTree>
    <p:extLst>
      <p:ext uri="{BB962C8B-B14F-4D97-AF65-F5344CB8AC3E}">
        <p14:creationId xmlns:p14="http://schemas.microsoft.com/office/powerpoint/2010/main" val="369150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1044370" y="528758"/>
            <a:ext cx="966549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Colaboração e ajustes </a:t>
            </a:r>
            <a:r>
              <a:rPr lang="pt-BR" sz="3600" b="1">
                <a:solidFill>
                  <a:srgbClr val="2365A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nas ementas – Senai 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rgbClr val="2365AA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  <a:sym typeface="Calibri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E593EBE-8A0C-5932-168D-29813D4DFFF3}"/>
              </a:ext>
            </a:extLst>
          </p:cNvPr>
          <p:cNvGrpSpPr/>
          <p:nvPr/>
        </p:nvGrpSpPr>
        <p:grpSpPr>
          <a:xfrm>
            <a:off x="517455" y="1439237"/>
            <a:ext cx="11428534" cy="4545894"/>
            <a:chOff x="558095" y="2089477"/>
            <a:chExt cx="11428534" cy="4095787"/>
          </a:xfrm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B8896E3E-B269-4AE5-7962-B62C6B9F95E1}"/>
                </a:ext>
              </a:extLst>
            </p:cNvPr>
            <p:cNvGrpSpPr/>
            <p:nvPr/>
          </p:nvGrpSpPr>
          <p:grpSpPr>
            <a:xfrm>
              <a:off x="558096" y="2089477"/>
              <a:ext cx="11386677" cy="875361"/>
              <a:chOff x="0" y="0"/>
              <a:chExt cx="12971434" cy="1244958"/>
            </a:xfrm>
          </p:grpSpPr>
          <p:grpSp>
            <p:nvGrpSpPr>
              <p:cNvPr id="135" name="Group 17">
                <a:extLst>
                  <a:ext uri="{FF2B5EF4-FFF2-40B4-BE49-F238E27FC236}">
                    <a16:creationId xmlns:a16="http://schemas.microsoft.com/office/drawing/2014/main" id="{C9666A28-651A-088F-E049-A19BAA817E22}"/>
                  </a:ext>
                </a:extLst>
              </p:cNvPr>
              <p:cNvGrpSpPr/>
              <p:nvPr/>
            </p:nvGrpSpPr>
            <p:grpSpPr>
              <a:xfrm>
                <a:off x="622479" y="92757"/>
                <a:ext cx="12348955" cy="1059443"/>
                <a:chOff x="0" y="0"/>
                <a:chExt cx="3430265" cy="294290"/>
              </a:xfrm>
            </p:grpSpPr>
            <p:sp>
              <p:nvSpPr>
                <p:cNvPr id="145" name="Freeform 18">
                  <a:extLst>
                    <a:ext uri="{FF2B5EF4-FFF2-40B4-BE49-F238E27FC236}">
                      <a16:creationId xmlns:a16="http://schemas.microsoft.com/office/drawing/2014/main" id="{22F2C192-24F3-2BF8-681F-C8B0D68463C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30265" cy="29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265" h="294290">
                      <a:moveTo>
                        <a:pt x="0" y="0"/>
                      </a:moveTo>
                      <a:lnTo>
                        <a:pt x="3430265" y="0"/>
                      </a:lnTo>
                      <a:lnTo>
                        <a:pt x="3430265" y="294290"/>
                      </a:lnTo>
                      <a:lnTo>
                        <a:pt x="0" y="29429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TextBox 19">
                  <a:extLst>
                    <a:ext uri="{FF2B5EF4-FFF2-40B4-BE49-F238E27FC236}">
                      <a16:creationId xmlns:a16="http://schemas.microsoft.com/office/drawing/2014/main" id="{3279A95A-6EEC-A3AA-E757-CF2227B2FAE4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3430265" cy="322865"/>
                </a:xfrm>
                <a:prstGeom prst="rect">
                  <a:avLst/>
                </a:prstGeom>
              </p:spPr>
              <p:txBody>
                <a:bodyPr lIns="78805" tIns="78805" rIns="78805" bIns="78805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6" name="Group 20">
                <a:extLst>
                  <a:ext uri="{FF2B5EF4-FFF2-40B4-BE49-F238E27FC236}">
                    <a16:creationId xmlns:a16="http://schemas.microsoft.com/office/drawing/2014/main" id="{DC9674F8-B122-DA01-2D7F-40C99E70D48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44958" cy="1244958"/>
                <a:chOff x="0" y="0"/>
                <a:chExt cx="812800" cy="812800"/>
              </a:xfrm>
            </p:grpSpPr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3C03ACA2-EA2A-1C98-D0CE-C0998849F89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55CCC1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TextBox 22">
                  <a:extLst>
                    <a:ext uri="{FF2B5EF4-FFF2-40B4-BE49-F238E27FC236}">
                      <a16:creationId xmlns:a16="http://schemas.microsoft.com/office/drawing/2014/main" id="{23E68CD9-62AB-FFD6-C6E2-BD8C6EAD37C4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0716" tIns="70716" rIns="70716" bIns="7071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7" name="Group 23">
                <a:extLst>
                  <a:ext uri="{FF2B5EF4-FFF2-40B4-BE49-F238E27FC236}">
                    <a16:creationId xmlns:a16="http://schemas.microsoft.com/office/drawing/2014/main" id="{9C225975-8546-988F-8542-20CD1B464D39}"/>
                  </a:ext>
                </a:extLst>
              </p:cNvPr>
              <p:cNvGrpSpPr/>
              <p:nvPr/>
            </p:nvGrpSpPr>
            <p:grpSpPr>
              <a:xfrm>
                <a:off x="47979" y="47979"/>
                <a:ext cx="1149000" cy="1149000"/>
                <a:chOff x="0" y="0"/>
                <a:chExt cx="812800" cy="812800"/>
              </a:xfrm>
            </p:grpSpPr>
            <p:sp>
              <p:nvSpPr>
                <p:cNvPr id="141" name="Freeform 24">
                  <a:extLst>
                    <a:ext uri="{FF2B5EF4-FFF2-40B4-BE49-F238E27FC236}">
                      <a16:creationId xmlns:a16="http://schemas.microsoft.com/office/drawing/2014/main" id="{3258431A-E759-15D4-6C2A-EABF4172C2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TextBox 25">
                  <a:extLst>
                    <a:ext uri="{FF2B5EF4-FFF2-40B4-BE49-F238E27FC236}">
                      <a16:creationId xmlns:a16="http://schemas.microsoft.com/office/drawing/2014/main" id="{4396EF6A-8096-DDDB-AFD9-8E9D56FF574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0716" tIns="70716" rIns="70716" bIns="7071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8" name="Group 26">
                <a:extLst>
                  <a:ext uri="{FF2B5EF4-FFF2-40B4-BE49-F238E27FC236}">
                    <a16:creationId xmlns:a16="http://schemas.microsoft.com/office/drawing/2014/main" id="{91DB3336-1C17-82A9-1B1F-1D98DA187EC0}"/>
                  </a:ext>
                </a:extLst>
              </p:cNvPr>
              <p:cNvGrpSpPr/>
              <p:nvPr/>
            </p:nvGrpSpPr>
            <p:grpSpPr>
              <a:xfrm>
                <a:off x="91171" y="91171"/>
                <a:ext cx="1062616" cy="1062616"/>
                <a:chOff x="0" y="0"/>
                <a:chExt cx="812800" cy="812800"/>
              </a:xfrm>
            </p:grpSpPr>
            <p:sp>
              <p:nvSpPr>
                <p:cNvPr id="139" name="Freeform 27">
                  <a:extLst>
                    <a:ext uri="{FF2B5EF4-FFF2-40B4-BE49-F238E27FC236}">
                      <a16:creationId xmlns:a16="http://schemas.microsoft.com/office/drawing/2014/main" id="{E3D6052B-1D0D-6DAF-10C7-EC16E3BD04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55CCC1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TextBox 28">
                  <a:extLst>
                    <a:ext uri="{FF2B5EF4-FFF2-40B4-BE49-F238E27FC236}">
                      <a16:creationId xmlns:a16="http://schemas.microsoft.com/office/drawing/2014/main" id="{45C3FE7B-23D6-A088-43E7-7D41D4303D24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0716" tIns="70716" rIns="70716" bIns="7071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12B88153-CB6F-9329-BE9B-DA62A2973909}"/>
                </a:ext>
              </a:extLst>
            </p:cNvPr>
            <p:cNvGrpSpPr/>
            <p:nvPr/>
          </p:nvGrpSpPr>
          <p:grpSpPr>
            <a:xfrm>
              <a:off x="599951" y="3030057"/>
              <a:ext cx="11386678" cy="882472"/>
              <a:chOff x="0" y="-10113"/>
              <a:chExt cx="12971434" cy="1255068"/>
            </a:xfrm>
          </p:grpSpPr>
          <p:grpSp>
            <p:nvGrpSpPr>
              <p:cNvPr id="123" name="Group 31">
                <a:extLst>
                  <a:ext uri="{FF2B5EF4-FFF2-40B4-BE49-F238E27FC236}">
                    <a16:creationId xmlns:a16="http://schemas.microsoft.com/office/drawing/2014/main" id="{7661BB24-6A66-581D-00ED-B2E3C54866A4}"/>
                  </a:ext>
                </a:extLst>
              </p:cNvPr>
              <p:cNvGrpSpPr/>
              <p:nvPr/>
            </p:nvGrpSpPr>
            <p:grpSpPr>
              <a:xfrm>
                <a:off x="622479" y="-10113"/>
                <a:ext cx="12348955" cy="1162311"/>
                <a:chOff x="0" y="-28575"/>
                <a:chExt cx="3430265" cy="322865"/>
              </a:xfrm>
            </p:grpSpPr>
            <p:sp>
              <p:nvSpPr>
                <p:cNvPr id="133" name="Freeform 32">
                  <a:extLst>
                    <a:ext uri="{FF2B5EF4-FFF2-40B4-BE49-F238E27FC236}">
                      <a16:creationId xmlns:a16="http://schemas.microsoft.com/office/drawing/2014/main" id="{57582015-33BB-E91C-9FD0-27C979E9AA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30265" cy="29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265" h="294290">
                      <a:moveTo>
                        <a:pt x="0" y="0"/>
                      </a:moveTo>
                      <a:lnTo>
                        <a:pt x="3430265" y="0"/>
                      </a:lnTo>
                      <a:lnTo>
                        <a:pt x="3430265" y="294290"/>
                      </a:lnTo>
                      <a:lnTo>
                        <a:pt x="0" y="29429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TextBox 33">
                  <a:extLst>
                    <a:ext uri="{FF2B5EF4-FFF2-40B4-BE49-F238E27FC236}">
                      <a16:creationId xmlns:a16="http://schemas.microsoft.com/office/drawing/2014/main" id="{C748E216-77B0-E853-A114-127945843D12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3430265" cy="322865"/>
                </a:xfrm>
                <a:prstGeom prst="rect">
                  <a:avLst/>
                </a:prstGeom>
              </p:spPr>
              <p:txBody>
                <a:bodyPr lIns="78805" tIns="78805" rIns="78805" bIns="78805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4" name="Group 34">
                <a:extLst>
                  <a:ext uri="{FF2B5EF4-FFF2-40B4-BE49-F238E27FC236}">
                    <a16:creationId xmlns:a16="http://schemas.microsoft.com/office/drawing/2014/main" id="{ADC6ABDA-B479-E8CD-497D-F93F24E3CE5C}"/>
                  </a:ext>
                </a:extLst>
              </p:cNvPr>
              <p:cNvGrpSpPr/>
              <p:nvPr/>
            </p:nvGrpSpPr>
            <p:grpSpPr>
              <a:xfrm>
                <a:off x="0" y="0"/>
                <a:ext cx="1244958" cy="1244955"/>
                <a:chOff x="0" y="0"/>
                <a:chExt cx="812800" cy="812797"/>
              </a:xfrm>
            </p:grpSpPr>
            <p:sp>
              <p:nvSpPr>
                <p:cNvPr id="131" name="Freeform 35">
                  <a:extLst>
                    <a:ext uri="{FF2B5EF4-FFF2-40B4-BE49-F238E27FC236}">
                      <a16:creationId xmlns:a16="http://schemas.microsoft.com/office/drawing/2014/main" id="{680A55B5-689B-993C-2290-A6B0F18663B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BCBC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TextBox 36">
                  <a:extLst>
                    <a:ext uri="{FF2B5EF4-FFF2-40B4-BE49-F238E27FC236}">
                      <a16:creationId xmlns:a16="http://schemas.microsoft.com/office/drawing/2014/main" id="{49A39A7B-C643-0A4E-3FD0-6D0EB75BF2D6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2"/>
                </a:xfrm>
                <a:prstGeom prst="rect">
                  <a:avLst/>
                </a:prstGeom>
              </p:spPr>
              <p:txBody>
                <a:bodyPr lIns="70716" tIns="70716" rIns="70716" bIns="7071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5" name="Group 37">
                <a:extLst>
                  <a:ext uri="{FF2B5EF4-FFF2-40B4-BE49-F238E27FC236}">
                    <a16:creationId xmlns:a16="http://schemas.microsoft.com/office/drawing/2014/main" id="{D7B7DEA3-A5DE-BADC-2F5D-18112564E7C1}"/>
                  </a:ext>
                </a:extLst>
              </p:cNvPr>
              <p:cNvGrpSpPr/>
              <p:nvPr/>
            </p:nvGrpSpPr>
            <p:grpSpPr>
              <a:xfrm>
                <a:off x="47979" y="47979"/>
                <a:ext cx="1149000" cy="1148997"/>
                <a:chOff x="0" y="0"/>
                <a:chExt cx="812800" cy="812798"/>
              </a:xfrm>
            </p:grpSpPr>
            <p:sp>
              <p:nvSpPr>
                <p:cNvPr id="129" name="Freeform 38">
                  <a:extLst>
                    <a:ext uri="{FF2B5EF4-FFF2-40B4-BE49-F238E27FC236}">
                      <a16:creationId xmlns:a16="http://schemas.microsoft.com/office/drawing/2014/main" id="{14D4B3D2-62CE-2B40-7B0E-E01729FE5E7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TextBox 39">
                  <a:extLst>
                    <a:ext uri="{FF2B5EF4-FFF2-40B4-BE49-F238E27FC236}">
                      <a16:creationId xmlns:a16="http://schemas.microsoft.com/office/drawing/2014/main" id="{DB375B9B-CB92-5C70-A3B4-8B0CFC8FCCE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0716" tIns="70716" rIns="70716" bIns="7071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6" name="Group 40">
                <a:extLst>
                  <a:ext uri="{FF2B5EF4-FFF2-40B4-BE49-F238E27FC236}">
                    <a16:creationId xmlns:a16="http://schemas.microsoft.com/office/drawing/2014/main" id="{EF39F0E4-A1E3-20CF-18EC-13D096EAF70A}"/>
                  </a:ext>
                </a:extLst>
              </p:cNvPr>
              <p:cNvGrpSpPr/>
              <p:nvPr/>
            </p:nvGrpSpPr>
            <p:grpSpPr>
              <a:xfrm>
                <a:off x="91170" y="91710"/>
                <a:ext cx="1062616" cy="1062615"/>
                <a:chOff x="-1" y="412"/>
                <a:chExt cx="812800" cy="812798"/>
              </a:xfrm>
            </p:grpSpPr>
            <p:sp>
              <p:nvSpPr>
                <p:cNvPr id="127" name="Freeform 41">
                  <a:extLst>
                    <a:ext uri="{FF2B5EF4-FFF2-40B4-BE49-F238E27FC236}">
                      <a16:creationId xmlns:a16="http://schemas.microsoft.com/office/drawing/2014/main" id="{23A833D2-FAED-76C9-F2F6-3675485723F4}"/>
                    </a:ext>
                  </a:extLst>
                </p:cNvPr>
                <p:cNvSpPr/>
                <p:nvPr/>
              </p:nvSpPr>
              <p:spPr>
                <a:xfrm>
                  <a:off x="-1" y="412"/>
                  <a:ext cx="812800" cy="81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BCBC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TextBox 42">
                  <a:extLst>
                    <a:ext uri="{FF2B5EF4-FFF2-40B4-BE49-F238E27FC236}">
                      <a16:creationId xmlns:a16="http://schemas.microsoft.com/office/drawing/2014/main" id="{45675A96-C7A6-83BF-0E39-4C657D832640}"/>
                    </a:ext>
                  </a:extLst>
                </p:cNvPr>
                <p:cNvSpPr txBox="1"/>
                <p:nvPr/>
              </p:nvSpPr>
              <p:spPr>
                <a:xfrm>
                  <a:off x="76200" y="47628"/>
                  <a:ext cx="660400" cy="688972"/>
                </a:xfrm>
                <a:prstGeom prst="rect">
                  <a:avLst/>
                </a:prstGeom>
              </p:spPr>
              <p:txBody>
                <a:bodyPr lIns="70716" tIns="70716" rIns="70716" bIns="7071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8" name="Group 44">
              <a:extLst>
                <a:ext uri="{FF2B5EF4-FFF2-40B4-BE49-F238E27FC236}">
                  <a16:creationId xmlns:a16="http://schemas.microsoft.com/office/drawing/2014/main" id="{0F0B9525-3F48-58BD-E98D-264EE8B874FE}"/>
                </a:ext>
              </a:extLst>
            </p:cNvPr>
            <p:cNvGrpSpPr/>
            <p:nvPr/>
          </p:nvGrpSpPr>
          <p:grpSpPr>
            <a:xfrm>
              <a:off x="558096" y="4050455"/>
              <a:ext cx="11386678" cy="875361"/>
              <a:chOff x="0" y="0"/>
              <a:chExt cx="12971434" cy="1244958"/>
            </a:xfrm>
          </p:grpSpPr>
          <p:grpSp>
            <p:nvGrpSpPr>
              <p:cNvPr id="111" name="Group 45">
                <a:extLst>
                  <a:ext uri="{FF2B5EF4-FFF2-40B4-BE49-F238E27FC236}">
                    <a16:creationId xmlns:a16="http://schemas.microsoft.com/office/drawing/2014/main" id="{E8B379E7-FE41-FB36-3FFD-420F5C21CF48}"/>
                  </a:ext>
                </a:extLst>
              </p:cNvPr>
              <p:cNvGrpSpPr/>
              <p:nvPr/>
            </p:nvGrpSpPr>
            <p:grpSpPr>
              <a:xfrm>
                <a:off x="622479" y="92757"/>
                <a:ext cx="12348955" cy="1059443"/>
                <a:chOff x="0" y="0"/>
                <a:chExt cx="3430265" cy="294290"/>
              </a:xfrm>
            </p:grpSpPr>
            <p:sp>
              <p:nvSpPr>
                <p:cNvPr id="121" name="Freeform 46">
                  <a:extLst>
                    <a:ext uri="{FF2B5EF4-FFF2-40B4-BE49-F238E27FC236}">
                      <a16:creationId xmlns:a16="http://schemas.microsoft.com/office/drawing/2014/main" id="{E37FA505-CD02-5A6A-577A-8CED4D612E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30265" cy="29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265" h="294290">
                      <a:moveTo>
                        <a:pt x="0" y="0"/>
                      </a:moveTo>
                      <a:lnTo>
                        <a:pt x="3430265" y="0"/>
                      </a:lnTo>
                      <a:lnTo>
                        <a:pt x="3430265" y="294290"/>
                      </a:lnTo>
                      <a:lnTo>
                        <a:pt x="0" y="29429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TextBox 47">
                  <a:extLst>
                    <a:ext uri="{FF2B5EF4-FFF2-40B4-BE49-F238E27FC236}">
                      <a16:creationId xmlns:a16="http://schemas.microsoft.com/office/drawing/2014/main" id="{1DED11C4-4802-742A-9BE2-CAB827576746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3430265" cy="322865"/>
                </a:xfrm>
                <a:prstGeom prst="rect">
                  <a:avLst/>
                </a:prstGeom>
              </p:spPr>
              <p:txBody>
                <a:bodyPr lIns="40971" tIns="40971" rIns="40971" bIns="40971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2" name="Group 48">
                <a:extLst>
                  <a:ext uri="{FF2B5EF4-FFF2-40B4-BE49-F238E27FC236}">
                    <a16:creationId xmlns:a16="http://schemas.microsoft.com/office/drawing/2014/main" id="{0585762B-969A-15C4-912F-43F90BA59177}"/>
                  </a:ext>
                </a:extLst>
              </p:cNvPr>
              <p:cNvGrpSpPr/>
              <p:nvPr/>
            </p:nvGrpSpPr>
            <p:grpSpPr>
              <a:xfrm>
                <a:off x="0" y="0"/>
                <a:ext cx="1244958" cy="1244958"/>
                <a:chOff x="0" y="0"/>
                <a:chExt cx="812800" cy="812800"/>
              </a:xfrm>
            </p:grpSpPr>
            <p:sp>
              <p:nvSpPr>
                <p:cNvPr id="119" name="Freeform 49">
                  <a:extLst>
                    <a:ext uri="{FF2B5EF4-FFF2-40B4-BE49-F238E27FC236}">
                      <a16:creationId xmlns:a16="http://schemas.microsoft.com/office/drawing/2014/main" id="{089E6AAF-1747-9F32-1390-D2383A51A0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5B7891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TextBox 50">
                  <a:extLst>
                    <a:ext uri="{FF2B5EF4-FFF2-40B4-BE49-F238E27FC236}">
                      <a16:creationId xmlns:a16="http://schemas.microsoft.com/office/drawing/2014/main" id="{BD10748F-7A4E-6B99-B933-96D485576AD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36766" tIns="36766" rIns="36766" bIns="3676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034290F6-300E-9F90-4D6F-AEB8CA136ECA}"/>
                  </a:ext>
                </a:extLst>
              </p:cNvPr>
              <p:cNvGrpSpPr/>
              <p:nvPr/>
            </p:nvGrpSpPr>
            <p:grpSpPr>
              <a:xfrm>
                <a:off x="47979" y="47979"/>
                <a:ext cx="1149000" cy="1149000"/>
                <a:chOff x="0" y="0"/>
                <a:chExt cx="812800" cy="812800"/>
              </a:xfrm>
            </p:grpSpPr>
            <p:sp>
              <p:nvSpPr>
                <p:cNvPr id="117" name="Freeform 52">
                  <a:extLst>
                    <a:ext uri="{FF2B5EF4-FFF2-40B4-BE49-F238E27FC236}">
                      <a16:creationId xmlns:a16="http://schemas.microsoft.com/office/drawing/2014/main" id="{35828E84-F414-17BE-E035-90CB87DC78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TextBox 53">
                  <a:extLst>
                    <a:ext uri="{FF2B5EF4-FFF2-40B4-BE49-F238E27FC236}">
                      <a16:creationId xmlns:a16="http://schemas.microsoft.com/office/drawing/2014/main" id="{5C5EB3DA-A6E4-7160-E034-70A46CA5103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36766" tIns="36766" rIns="36766" bIns="3676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4" name="Group 54">
                <a:extLst>
                  <a:ext uri="{FF2B5EF4-FFF2-40B4-BE49-F238E27FC236}">
                    <a16:creationId xmlns:a16="http://schemas.microsoft.com/office/drawing/2014/main" id="{B09FA7D0-8027-DA5E-9C50-63CEBDCADC12}"/>
                  </a:ext>
                </a:extLst>
              </p:cNvPr>
              <p:cNvGrpSpPr/>
              <p:nvPr/>
            </p:nvGrpSpPr>
            <p:grpSpPr>
              <a:xfrm>
                <a:off x="91171" y="91171"/>
                <a:ext cx="1062616" cy="1062616"/>
                <a:chOff x="0" y="0"/>
                <a:chExt cx="812800" cy="812800"/>
              </a:xfrm>
            </p:grpSpPr>
            <p:sp>
              <p:nvSpPr>
                <p:cNvPr id="115" name="Freeform 55">
                  <a:extLst>
                    <a:ext uri="{FF2B5EF4-FFF2-40B4-BE49-F238E27FC236}">
                      <a16:creationId xmlns:a16="http://schemas.microsoft.com/office/drawing/2014/main" id="{45F0C6F5-82E0-E1AD-94AA-D80D6D3F4D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5B7891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TextBox 56">
                  <a:extLst>
                    <a:ext uri="{FF2B5EF4-FFF2-40B4-BE49-F238E27FC236}">
                      <a16:creationId xmlns:a16="http://schemas.microsoft.com/office/drawing/2014/main" id="{46E5ED58-263A-6067-0251-6A482872ECA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36766" tIns="36766" rIns="36766" bIns="3676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" name="Group 58">
              <a:extLst>
                <a:ext uri="{FF2B5EF4-FFF2-40B4-BE49-F238E27FC236}">
                  <a16:creationId xmlns:a16="http://schemas.microsoft.com/office/drawing/2014/main" id="{5D0D0317-C618-63BB-590A-80821D5D61E4}"/>
                </a:ext>
              </a:extLst>
            </p:cNvPr>
            <p:cNvGrpSpPr/>
            <p:nvPr/>
          </p:nvGrpSpPr>
          <p:grpSpPr>
            <a:xfrm>
              <a:off x="558095" y="5130486"/>
              <a:ext cx="11381464" cy="1054778"/>
              <a:chOff x="0" y="-10113"/>
              <a:chExt cx="12971434" cy="1500129"/>
            </a:xfrm>
          </p:grpSpPr>
          <p:grpSp>
            <p:nvGrpSpPr>
              <p:cNvPr id="99" name="Group 59">
                <a:extLst>
                  <a:ext uri="{FF2B5EF4-FFF2-40B4-BE49-F238E27FC236}">
                    <a16:creationId xmlns:a16="http://schemas.microsoft.com/office/drawing/2014/main" id="{1CF70E77-11B6-74DD-4B9B-4659445C5D52}"/>
                  </a:ext>
                </a:extLst>
              </p:cNvPr>
              <p:cNvGrpSpPr/>
              <p:nvPr/>
            </p:nvGrpSpPr>
            <p:grpSpPr>
              <a:xfrm>
                <a:off x="622479" y="-10113"/>
                <a:ext cx="12348955" cy="1500129"/>
                <a:chOff x="0" y="-28575"/>
                <a:chExt cx="3430265" cy="416703"/>
              </a:xfrm>
            </p:grpSpPr>
            <p:sp>
              <p:nvSpPr>
                <p:cNvPr id="109" name="Freeform 60">
                  <a:extLst>
                    <a:ext uri="{FF2B5EF4-FFF2-40B4-BE49-F238E27FC236}">
                      <a16:creationId xmlns:a16="http://schemas.microsoft.com/office/drawing/2014/main" id="{7674ABCF-E8A7-0708-C2CF-B4053399F2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30265" cy="388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265" h="294290">
                      <a:moveTo>
                        <a:pt x="0" y="0"/>
                      </a:moveTo>
                      <a:lnTo>
                        <a:pt x="3430265" y="0"/>
                      </a:lnTo>
                      <a:lnTo>
                        <a:pt x="3430265" y="294290"/>
                      </a:lnTo>
                      <a:lnTo>
                        <a:pt x="0" y="29429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TextBox 61">
                  <a:extLst>
                    <a:ext uri="{FF2B5EF4-FFF2-40B4-BE49-F238E27FC236}">
                      <a16:creationId xmlns:a16="http://schemas.microsoft.com/office/drawing/2014/main" id="{345E67D7-ED32-6742-C56F-6CE19A1ACABA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3430265" cy="322865"/>
                </a:xfrm>
                <a:prstGeom prst="rect">
                  <a:avLst/>
                </a:prstGeom>
              </p:spPr>
              <p:txBody>
                <a:bodyPr lIns="40971" tIns="40971" rIns="40971" bIns="40971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0" name="Group 62">
                <a:extLst>
                  <a:ext uri="{FF2B5EF4-FFF2-40B4-BE49-F238E27FC236}">
                    <a16:creationId xmlns:a16="http://schemas.microsoft.com/office/drawing/2014/main" id="{D52FA43E-2462-FFCD-A7C7-1F1369628A8B}"/>
                  </a:ext>
                </a:extLst>
              </p:cNvPr>
              <p:cNvGrpSpPr/>
              <p:nvPr/>
            </p:nvGrpSpPr>
            <p:grpSpPr>
              <a:xfrm>
                <a:off x="0" y="0"/>
                <a:ext cx="1244958" cy="1244958"/>
                <a:chOff x="0" y="0"/>
                <a:chExt cx="812800" cy="812800"/>
              </a:xfrm>
            </p:grpSpPr>
            <p:sp>
              <p:nvSpPr>
                <p:cNvPr id="107" name="Freeform 63">
                  <a:extLst>
                    <a:ext uri="{FF2B5EF4-FFF2-40B4-BE49-F238E27FC236}">
                      <a16:creationId xmlns:a16="http://schemas.microsoft.com/office/drawing/2014/main" id="{31A0D007-35AB-9756-C72B-6DC778F586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3B6597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TextBox 64">
                  <a:extLst>
                    <a:ext uri="{FF2B5EF4-FFF2-40B4-BE49-F238E27FC236}">
                      <a16:creationId xmlns:a16="http://schemas.microsoft.com/office/drawing/2014/main" id="{D7374EE9-5E7E-D121-DCA3-E0204336D9B5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36766" tIns="36766" rIns="36766" bIns="3676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1" name="Group 65">
                <a:extLst>
                  <a:ext uri="{FF2B5EF4-FFF2-40B4-BE49-F238E27FC236}">
                    <a16:creationId xmlns:a16="http://schemas.microsoft.com/office/drawing/2014/main" id="{15F8E841-E5EC-34F3-59D9-2F0C08A6CBAA}"/>
                  </a:ext>
                </a:extLst>
              </p:cNvPr>
              <p:cNvGrpSpPr/>
              <p:nvPr/>
            </p:nvGrpSpPr>
            <p:grpSpPr>
              <a:xfrm>
                <a:off x="47979" y="47979"/>
                <a:ext cx="1149000" cy="1149000"/>
                <a:chOff x="0" y="0"/>
                <a:chExt cx="812800" cy="812800"/>
              </a:xfrm>
            </p:grpSpPr>
            <p:sp>
              <p:nvSpPr>
                <p:cNvPr id="105" name="Freeform 66">
                  <a:extLst>
                    <a:ext uri="{FF2B5EF4-FFF2-40B4-BE49-F238E27FC236}">
                      <a16:creationId xmlns:a16="http://schemas.microsoft.com/office/drawing/2014/main" id="{9EA40E6D-8D2D-2273-3AD8-70DFB53A39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TextBox 67">
                  <a:extLst>
                    <a:ext uri="{FF2B5EF4-FFF2-40B4-BE49-F238E27FC236}">
                      <a16:creationId xmlns:a16="http://schemas.microsoft.com/office/drawing/2014/main" id="{B160E811-A462-24AB-CE2D-549C243FE55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36766" tIns="36766" rIns="36766" bIns="3676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2" name="Group 68">
                <a:extLst>
                  <a:ext uri="{FF2B5EF4-FFF2-40B4-BE49-F238E27FC236}">
                    <a16:creationId xmlns:a16="http://schemas.microsoft.com/office/drawing/2014/main" id="{98123079-127D-B3A8-9E79-D83CB827FF51}"/>
                  </a:ext>
                </a:extLst>
              </p:cNvPr>
              <p:cNvGrpSpPr/>
              <p:nvPr/>
            </p:nvGrpSpPr>
            <p:grpSpPr>
              <a:xfrm>
                <a:off x="91171" y="91171"/>
                <a:ext cx="1062616" cy="1062616"/>
                <a:chOff x="0" y="0"/>
                <a:chExt cx="812800" cy="812800"/>
              </a:xfrm>
            </p:grpSpPr>
            <p:sp>
              <p:nvSpPr>
                <p:cNvPr id="103" name="Freeform 69">
                  <a:extLst>
                    <a:ext uri="{FF2B5EF4-FFF2-40B4-BE49-F238E27FC236}">
                      <a16:creationId xmlns:a16="http://schemas.microsoft.com/office/drawing/2014/main" id="{CC3EC3BB-33E0-C45A-98A1-FA215B9A19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3B6597"/>
                </a:solidFill>
              </p:spPr>
              <p:txBody>
                <a:bodyPr/>
                <a:lstStyle/>
                <a:p>
                  <a:pPr marL="0" marR="0" lvl="0" indent="0" defTabSz="8572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TextBox 70">
                  <a:extLst>
                    <a:ext uri="{FF2B5EF4-FFF2-40B4-BE49-F238E27FC236}">
                      <a16:creationId xmlns:a16="http://schemas.microsoft.com/office/drawing/2014/main" id="{A710FE32-8AC1-6AA6-B3E8-1A53469A2565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36766" tIns="36766" rIns="36766" bIns="36766" rtlCol="0" anchor="ctr"/>
                <a:lstStyle/>
                <a:p>
                  <a:pPr marL="0" marR="0" lvl="0" indent="0" algn="ctr" defTabSz="857250" eaLnBrk="1" fontAlgn="auto" latinLnBrk="0" hangingPunct="1">
                    <a:lnSpc>
                      <a:spcPts val="183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AutoShape 72">
              <a:extLst>
                <a:ext uri="{FF2B5EF4-FFF2-40B4-BE49-F238E27FC236}">
                  <a16:creationId xmlns:a16="http://schemas.microsoft.com/office/drawing/2014/main" id="{F8EDC4DE-708A-62D9-D762-B9B2C07EA292}"/>
                </a:ext>
              </a:extLst>
            </p:cNvPr>
            <p:cNvSpPr/>
            <p:nvPr/>
          </p:nvSpPr>
          <p:spPr>
            <a:xfrm flipV="1">
              <a:off x="5135826" y="2093376"/>
              <a:ext cx="16244" cy="4018509"/>
            </a:xfrm>
            <a:prstGeom prst="line">
              <a:avLst/>
            </a:prstGeom>
            <a:ln w="28575" cap="flat">
              <a:solidFill>
                <a:srgbClr val="55CCC1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pPr marL="0" marR="0" lvl="0" indent="0" defTabSz="8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73">
              <a:extLst>
                <a:ext uri="{FF2B5EF4-FFF2-40B4-BE49-F238E27FC236}">
                  <a16:creationId xmlns:a16="http://schemas.microsoft.com/office/drawing/2014/main" id="{8AF74F7E-D072-F0E3-3203-954146DC7B72}"/>
                </a:ext>
              </a:extLst>
            </p:cNvPr>
            <p:cNvSpPr/>
            <p:nvPr/>
          </p:nvSpPr>
          <p:spPr>
            <a:xfrm flipV="1">
              <a:off x="3243602" y="2197359"/>
              <a:ext cx="13353" cy="3937731"/>
            </a:xfrm>
            <a:prstGeom prst="line">
              <a:avLst/>
            </a:prstGeom>
            <a:ln w="28575" cap="flat">
              <a:solidFill>
                <a:srgbClr val="0FAC81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pPr marL="0" marR="0" lvl="0" indent="0" defTabSz="8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74">
              <a:extLst>
                <a:ext uri="{FF2B5EF4-FFF2-40B4-BE49-F238E27FC236}">
                  <a16:creationId xmlns:a16="http://schemas.microsoft.com/office/drawing/2014/main" id="{98C81410-AF8D-9E52-4C34-B2FDD4277656}"/>
                </a:ext>
              </a:extLst>
            </p:cNvPr>
            <p:cNvSpPr/>
            <p:nvPr/>
          </p:nvSpPr>
          <p:spPr>
            <a:xfrm flipH="1" flipV="1">
              <a:off x="6818792" y="2131940"/>
              <a:ext cx="17194" cy="4010334"/>
            </a:xfrm>
            <a:prstGeom prst="line">
              <a:avLst/>
            </a:prstGeom>
            <a:ln w="28575" cap="flat">
              <a:solidFill>
                <a:srgbClr val="00BCBC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pPr marL="0" marR="0" lvl="0" indent="0" defTabSz="8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75">
              <a:extLst>
                <a:ext uri="{FF2B5EF4-FFF2-40B4-BE49-F238E27FC236}">
                  <a16:creationId xmlns:a16="http://schemas.microsoft.com/office/drawing/2014/main" id="{98703172-5E52-D1DA-9A91-B719B5DBCE24}"/>
                </a:ext>
              </a:extLst>
            </p:cNvPr>
            <p:cNvSpPr/>
            <p:nvPr/>
          </p:nvSpPr>
          <p:spPr>
            <a:xfrm flipH="1" flipV="1">
              <a:off x="8901843" y="2146661"/>
              <a:ext cx="24622" cy="3988431"/>
            </a:xfrm>
            <a:prstGeom prst="line">
              <a:avLst/>
            </a:prstGeom>
            <a:ln w="28575" cap="flat">
              <a:solidFill>
                <a:srgbClr val="5B7891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pPr marL="0" marR="0" lvl="0" indent="0" defTabSz="8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76">
              <a:extLst>
                <a:ext uri="{FF2B5EF4-FFF2-40B4-BE49-F238E27FC236}">
                  <a16:creationId xmlns:a16="http://schemas.microsoft.com/office/drawing/2014/main" id="{0588C2ED-240F-FA01-5B29-DF58E9EF88D1}"/>
                </a:ext>
              </a:extLst>
            </p:cNvPr>
            <p:cNvSpPr/>
            <p:nvPr/>
          </p:nvSpPr>
          <p:spPr>
            <a:xfrm flipH="1" flipV="1">
              <a:off x="10394478" y="2147110"/>
              <a:ext cx="5214" cy="4033549"/>
            </a:xfrm>
            <a:prstGeom prst="line">
              <a:avLst/>
            </a:prstGeom>
            <a:ln w="28575" cap="flat">
              <a:solidFill>
                <a:srgbClr val="3B6597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pPr marL="0" marR="0" lvl="0" indent="0" defTabSz="8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80">
              <a:extLst>
                <a:ext uri="{FF2B5EF4-FFF2-40B4-BE49-F238E27FC236}">
                  <a16:creationId xmlns:a16="http://schemas.microsoft.com/office/drawing/2014/main" id="{DA7067DF-BBF5-E318-198E-A9BB31862DDA}"/>
                </a:ext>
              </a:extLst>
            </p:cNvPr>
            <p:cNvSpPr txBox="1"/>
            <p:nvPr/>
          </p:nvSpPr>
          <p:spPr>
            <a:xfrm>
              <a:off x="1713902" y="5430732"/>
              <a:ext cx="1432503" cy="332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Civil: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Construção civil pesada</a:t>
              </a:r>
            </a:p>
          </p:txBody>
        </p:sp>
        <p:sp>
          <p:nvSpPr>
            <p:cNvPr id="16" name="TextBox 81">
              <a:extLst>
                <a:ext uri="{FF2B5EF4-FFF2-40B4-BE49-F238E27FC236}">
                  <a16:creationId xmlns:a16="http://schemas.microsoft.com/office/drawing/2014/main" id="{08CF34D9-F9BE-C9D7-FBE2-74D86D3D3796}"/>
                </a:ext>
              </a:extLst>
            </p:cNvPr>
            <p:cNvSpPr txBox="1"/>
            <p:nvPr/>
          </p:nvSpPr>
          <p:spPr>
            <a:xfrm>
              <a:off x="1707086" y="3142789"/>
              <a:ext cx="1405777" cy="6655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chemeClr val="dk1"/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Soldagem: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Soldagem de chapas pelo processo de eletrodo revestido</a:t>
              </a:r>
            </a:p>
          </p:txBody>
        </p:sp>
        <p:sp>
          <p:nvSpPr>
            <p:cNvPr id="17" name="TextBox 82">
              <a:extLst>
                <a:ext uri="{FF2B5EF4-FFF2-40B4-BE49-F238E27FC236}">
                  <a16:creationId xmlns:a16="http://schemas.microsoft.com/office/drawing/2014/main" id="{0B6F415B-81BE-FA30-BFB0-032A61852311}"/>
                </a:ext>
              </a:extLst>
            </p:cNvPr>
            <p:cNvSpPr txBox="1"/>
            <p:nvPr/>
          </p:nvSpPr>
          <p:spPr>
            <a:xfrm>
              <a:off x="1722091" y="4230604"/>
              <a:ext cx="1453829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chemeClr val="dk1"/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Elétrica: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Sistemas elétricos industriais – Força e Controle </a:t>
              </a:r>
            </a:p>
          </p:txBody>
        </p:sp>
        <p:sp>
          <p:nvSpPr>
            <p:cNvPr id="18" name="TextBox 89">
              <a:extLst>
                <a:ext uri="{FF2B5EF4-FFF2-40B4-BE49-F238E27FC236}">
                  <a16:creationId xmlns:a16="http://schemas.microsoft.com/office/drawing/2014/main" id="{083A1A28-530D-9F72-38B9-CA3453D14A73}"/>
                </a:ext>
              </a:extLst>
            </p:cNvPr>
            <p:cNvSpPr txBox="1"/>
            <p:nvPr/>
          </p:nvSpPr>
          <p:spPr>
            <a:xfrm>
              <a:off x="3320462" y="2260953"/>
              <a:ext cx="1812296" cy="554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rPr>
                <a:t>Reconhecer métodos de controle dimensional, equipamentos e instrumentos de medição aplicáveis à montagem mecânica.</a:t>
              </a:r>
              <a:endParaRPr kumimoji="0" lang="pt-B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endParaRPr>
            </a:p>
          </p:txBody>
        </p:sp>
        <p:sp>
          <p:nvSpPr>
            <p:cNvPr id="19" name="TextBox 90">
              <a:extLst>
                <a:ext uri="{FF2B5EF4-FFF2-40B4-BE49-F238E27FC236}">
                  <a16:creationId xmlns:a16="http://schemas.microsoft.com/office/drawing/2014/main" id="{E1386B6C-DF7E-19DB-BA5A-11C64D92F5CA}"/>
                </a:ext>
              </a:extLst>
            </p:cNvPr>
            <p:cNvSpPr txBox="1"/>
            <p:nvPr/>
          </p:nvSpPr>
          <p:spPr>
            <a:xfrm>
              <a:off x="5252174" y="2255648"/>
              <a:ext cx="1500504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Interpretar os recursos e simbologias convencionais aplicadas ao desenho técnico mecânico.</a:t>
              </a:r>
            </a:p>
          </p:txBody>
        </p:sp>
        <p:sp>
          <p:nvSpPr>
            <p:cNvPr id="20" name="TextBox 91">
              <a:extLst>
                <a:ext uri="{FF2B5EF4-FFF2-40B4-BE49-F238E27FC236}">
                  <a16:creationId xmlns:a16="http://schemas.microsoft.com/office/drawing/2014/main" id="{5CC603DB-DD59-6ACA-7CC8-B03F2DA37E4E}"/>
                </a:ext>
              </a:extLst>
            </p:cNvPr>
            <p:cNvSpPr txBox="1"/>
            <p:nvPr/>
          </p:nvSpPr>
          <p:spPr>
            <a:xfrm>
              <a:off x="6969531" y="2276774"/>
              <a:ext cx="1780108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elementos de máquinas - conceitos, aplicações e técnicas de montagem/desmontagem.</a:t>
              </a:r>
            </a:p>
          </p:txBody>
        </p:sp>
        <p:sp>
          <p:nvSpPr>
            <p:cNvPr id="21" name="TextBox 92">
              <a:extLst>
                <a:ext uri="{FF2B5EF4-FFF2-40B4-BE49-F238E27FC236}">
                  <a16:creationId xmlns:a16="http://schemas.microsoft.com/office/drawing/2014/main" id="{5B0EC325-E609-2552-81B1-76D7E19D5CEC}"/>
                </a:ext>
              </a:extLst>
            </p:cNvPr>
            <p:cNvSpPr txBox="1"/>
            <p:nvPr/>
          </p:nvSpPr>
          <p:spPr>
            <a:xfrm>
              <a:off x="9025243" y="2268973"/>
              <a:ext cx="134039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os sistemas hidráulicos bem como o seu  funcionamento e seus componentes.</a:t>
              </a:r>
            </a:p>
          </p:txBody>
        </p:sp>
        <p:sp>
          <p:nvSpPr>
            <p:cNvPr id="22" name="TextBox 94">
              <a:extLst>
                <a:ext uri="{FF2B5EF4-FFF2-40B4-BE49-F238E27FC236}">
                  <a16:creationId xmlns:a16="http://schemas.microsoft.com/office/drawing/2014/main" id="{E0F8D5AB-4C2E-3D45-633D-D130B64E463A}"/>
                </a:ext>
              </a:extLst>
            </p:cNvPr>
            <p:cNvSpPr txBox="1"/>
            <p:nvPr/>
          </p:nvSpPr>
          <p:spPr>
            <a:xfrm>
              <a:off x="3364178" y="3212548"/>
              <a:ext cx="1683073" cy="4159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as principais características e aplicações dos processos de soldagem SMAW.</a:t>
              </a:r>
            </a:p>
          </p:txBody>
        </p:sp>
        <p:sp>
          <p:nvSpPr>
            <p:cNvPr id="23" name="TextBox 95">
              <a:extLst>
                <a:ext uri="{FF2B5EF4-FFF2-40B4-BE49-F238E27FC236}">
                  <a16:creationId xmlns:a16="http://schemas.microsoft.com/office/drawing/2014/main" id="{8B3F6797-DC89-E663-1DC4-99E2547007CE}"/>
                </a:ext>
              </a:extLst>
            </p:cNvPr>
            <p:cNvSpPr txBox="1"/>
            <p:nvPr/>
          </p:nvSpPr>
          <p:spPr>
            <a:xfrm>
              <a:off x="5255821" y="3210097"/>
              <a:ext cx="1486869" cy="554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os principais consumíveis empregados no processo de soldagem SMAW.</a:t>
              </a:r>
            </a:p>
          </p:txBody>
        </p:sp>
        <p:sp>
          <p:nvSpPr>
            <p:cNvPr id="24" name="TextBox 96">
              <a:extLst>
                <a:ext uri="{FF2B5EF4-FFF2-40B4-BE49-F238E27FC236}">
                  <a16:creationId xmlns:a16="http://schemas.microsoft.com/office/drawing/2014/main" id="{53C3C6E2-A5B3-F94C-C21E-68F31A737D7C}"/>
                </a:ext>
              </a:extLst>
            </p:cNvPr>
            <p:cNvSpPr txBox="1"/>
            <p:nvPr/>
          </p:nvSpPr>
          <p:spPr>
            <a:xfrm>
              <a:off x="6952969" y="3195362"/>
              <a:ext cx="155066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os elementos constitutivos de desenhos técnicos mecânicos (simbologias, linhas, vistas).</a:t>
              </a:r>
            </a:p>
          </p:txBody>
        </p:sp>
        <p:sp>
          <p:nvSpPr>
            <p:cNvPr id="25" name="TextBox 97">
              <a:extLst>
                <a:ext uri="{FF2B5EF4-FFF2-40B4-BE49-F238E27FC236}">
                  <a16:creationId xmlns:a16="http://schemas.microsoft.com/office/drawing/2014/main" id="{E36A09C1-5BFF-BF13-FB8F-615C5903BF33}"/>
                </a:ext>
              </a:extLst>
            </p:cNvPr>
            <p:cNvSpPr txBox="1"/>
            <p:nvPr/>
          </p:nvSpPr>
          <p:spPr>
            <a:xfrm>
              <a:off x="9012293" y="3231300"/>
              <a:ext cx="1326484" cy="4154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a simbologia da soldagem, seus significados e funções.</a:t>
              </a:r>
            </a:p>
          </p:txBody>
        </p:sp>
        <p:sp>
          <p:nvSpPr>
            <p:cNvPr id="26" name="TextBox 98">
              <a:extLst>
                <a:ext uri="{FF2B5EF4-FFF2-40B4-BE49-F238E27FC236}">
                  <a16:creationId xmlns:a16="http://schemas.microsoft.com/office/drawing/2014/main" id="{11BB55E6-C661-31EA-172F-A42FFE553FA4}"/>
                </a:ext>
              </a:extLst>
            </p:cNvPr>
            <p:cNvSpPr txBox="1"/>
            <p:nvPr/>
          </p:nvSpPr>
          <p:spPr>
            <a:xfrm>
              <a:off x="10497026" y="3182342"/>
              <a:ext cx="1442533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unidades de medida e suas aplicações em processos de soldagem SMAW.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7" name="TextBox 99">
              <a:extLst>
                <a:ext uri="{FF2B5EF4-FFF2-40B4-BE49-F238E27FC236}">
                  <a16:creationId xmlns:a16="http://schemas.microsoft.com/office/drawing/2014/main" id="{018843F0-C078-D871-34BB-2FD4D626020A}"/>
                </a:ext>
              </a:extLst>
            </p:cNvPr>
            <p:cNvSpPr txBox="1"/>
            <p:nvPr/>
          </p:nvSpPr>
          <p:spPr>
            <a:xfrm>
              <a:off x="3352855" y="4211595"/>
              <a:ext cx="1678181" cy="4159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os fundamentos de desenho técnico aplicados em projetos elétricos industriais.</a:t>
              </a:r>
            </a:p>
          </p:txBody>
        </p:sp>
        <p:sp>
          <p:nvSpPr>
            <p:cNvPr id="28" name="TextBox 100">
              <a:extLst>
                <a:ext uri="{FF2B5EF4-FFF2-40B4-BE49-F238E27FC236}">
                  <a16:creationId xmlns:a16="http://schemas.microsoft.com/office/drawing/2014/main" id="{AEBA9056-E7D9-3640-30AC-651EB89320DE}"/>
                </a:ext>
              </a:extLst>
            </p:cNvPr>
            <p:cNvSpPr txBox="1"/>
            <p:nvPr/>
          </p:nvSpPr>
          <p:spPr>
            <a:xfrm>
              <a:off x="5281184" y="4195749"/>
              <a:ext cx="1464037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Identificar os tipos de máquinas elétricas, suas características e funcionamento.</a:t>
              </a:r>
            </a:p>
          </p:txBody>
        </p:sp>
        <p:sp>
          <p:nvSpPr>
            <p:cNvPr id="29" name="TextBox 101">
              <a:extLst>
                <a:ext uri="{FF2B5EF4-FFF2-40B4-BE49-F238E27FC236}">
                  <a16:creationId xmlns:a16="http://schemas.microsoft.com/office/drawing/2014/main" id="{52D47674-A5C2-1489-ED66-5F3F4637E033}"/>
                </a:ext>
              </a:extLst>
            </p:cNvPr>
            <p:cNvSpPr txBox="1"/>
            <p:nvPr/>
          </p:nvSpPr>
          <p:spPr>
            <a:xfrm>
              <a:off x="6965038" y="4227564"/>
              <a:ext cx="1895242" cy="554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Identificar os tipos de dispositivos/ componentes, circuitos e suas posições no projeto de instalação elétrica industrial.</a:t>
              </a:r>
            </a:p>
          </p:txBody>
        </p:sp>
        <p:sp>
          <p:nvSpPr>
            <p:cNvPr id="30" name="TextBox 102">
              <a:extLst>
                <a:ext uri="{FF2B5EF4-FFF2-40B4-BE49-F238E27FC236}">
                  <a16:creationId xmlns:a16="http://schemas.microsoft.com/office/drawing/2014/main" id="{2194F049-6182-690C-2CB8-14AB95C0BE25}"/>
                </a:ext>
              </a:extLst>
            </p:cNvPr>
            <p:cNvSpPr txBox="1"/>
            <p:nvPr/>
          </p:nvSpPr>
          <p:spPr>
            <a:xfrm>
              <a:off x="8996397" y="4166225"/>
              <a:ext cx="1420580" cy="6932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Listar ferramentas e equipamentos para instalação de acordo com o sistema elétrico industrial.</a:t>
              </a:r>
            </a:p>
          </p:txBody>
        </p:sp>
        <p:sp>
          <p:nvSpPr>
            <p:cNvPr id="31" name="TextBox 103">
              <a:extLst>
                <a:ext uri="{FF2B5EF4-FFF2-40B4-BE49-F238E27FC236}">
                  <a16:creationId xmlns:a16="http://schemas.microsoft.com/office/drawing/2014/main" id="{A7BE0B1D-F046-8E17-78AC-18244430A12E}"/>
                </a:ext>
              </a:extLst>
            </p:cNvPr>
            <p:cNvSpPr txBox="1"/>
            <p:nvPr/>
          </p:nvSpPr>
          <p:spPr>
            <a:xfrm>
              <a:off x="10477181" y="4224648"/>
              <a:ext cx="1445233" cy="554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Identificar os diversos procedimentos de Instalação de Acionamentos elétricos.</a:t>
              </a:r>
            </a:p>
          </p:txBody>
        </p:sp>
        <p:sp>
          <p:nvSpPr>
            <p:cNvPr id="32" name="TextBox 104">
              <a:extLst>
                <a:ext uri="{FF2B5EF4-FFF2-40B4-BE49-F238E27FC236}">
                  <a16:creationId xmlns:a16="http://schemas.microsoft.com/office/drawing/2014/main" id="{D532A170-B12C-75F9-DA34-3DBE0ED08CF7}"/>
                </a:ext>
              </a:extLst>
            </p:cNvPr>
            <p:cNvSpPr txBox="1"/>
            <p:nvPr/>
          </p:nvSpPr>
          <p:spPr>
            <a:xfrm>
              <a:off x="3358798" y="5386839"/>
              <a:ext cx="1643483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os princípios e fundamentos do desenho técnico aplicado a projetos da construção civil.</a:t>
              </a:r>
            </a:p>
          </p:txBody>
        </p:sp>
        <p:sp>
          <p:nvSpPr>
            <p:cNvPr id="33" name="TextBox 105">
              <a:extLst>
                <a:ext uri="{FF2B5EF4-FFF2-40B4-BE49-F238E27FC236}">
                  <a16:creationId xmlns:a16="http://schemas.microsoft.com/office/drawing/2014/main" id="{6BFB6518-9A27-96EF-1A92-C47CEA6697C1}"/>
                </a:ext>
              </a:extLst>
            </p:cNvPr>
            <p:cNvSpPr txBox="1"/>
            <p:nvPr/>
          </p:nvSpPr>
          <p:spPr>
            <a:xfrm>
              <a:off x="5228228" y="5319702"/>
              <a:ext cx="1516993" cy="6932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Interpretar desenhos técnicos, considerando linhas, vistas essenciais, escalas, perspectivas, cortes, contagem e hachuras.</a:t>
              </a:r>
            </a:p>
          </p:txBody>
        </p:sp>
        <p:sp>
          <p:nvSpPr>
            <p:cNvPr id="34" name="TextBox 106">
              <a:extLst>
                <a:ext uri="{FF2B5EF4-FFF2-40B4-BE49-F238E27FC236}">
                  <a16:creationId xmlns:a16="http://schemas.microsoft.com/office/drawing/2014/main" id="{D9485DE8-DF7A-5FBE-31C9-B673A87087EF}"/>
                </a:ext>
              </a:extLst>
            </p:cNvPr>
            <p:cNvSpPr txBox="1"/>
            <p:nvPr/>
          </p:nvSpPr>
          <p:spPr>
            <a:xfrm>
              <a:off x="6878609" y="5349845"/>
              <a:ext cx="2012225" cy="7487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máquinas, ferramentas e equipamentos empregados nas diferentes etapas e processos construtivos de obras de construção civil - edificações, suas características, finalidades específicas e requisitos de uso e operação.</a:t>
              </a:r>
            </a:p>
          </p:txBody>
        </p:sp>
        <p:sp>
          <p:nvSpPr>
            <p:cNvPr id="36" name="TextBox 107">
              <a:extLst>
                <a:ext uri="{FF2B5EF4-FFF2-40B4-BE49-F238E27FC236}">
                  <a16:creationId xmlns:a16="http://schemas.microsoft.com/office/drawing/2014/main" id="{B5E549EA-DE70-A90C-25C1-0DCA31ACEBA4}"/>
                </a:ext>
              </a:extLst>
            </p:cNvPr>
            <p:cNvSpPr txBox="1"/>
            <p:nvPr/>
          </p:nvSpPr>
          <p:spPr>
            <a:xfrm>
              <a:off x="9000036" y="5261436"/>
              <a:ext cx="1399656" cy="873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diferentes tipos, características e aplicações de materiais empregados em obras de construção civil, considerando madeiras, alvenarias, aços, acabamentos.</a:t>
              </a:r>
            </a:p>
          </p:txBody>
        </p:sp>
        <p:sp>
          <p:nvSpPr>
            <p:cNvPr id="38" name="TextBox 108">
              <a:extLst>
                <a:ext uri="{FF2B5EF4-FFF2-40B4-BE49-F238E27FC236}">
                  <a16:creationId xmlns:a16="http://schemas.microsoft.com/office/drawing/2014/main" id="{F78D30CE-77F6-A8EC-1E09-B04BC24BF8B3}"/>
                </a:ext>
              </a:extLst>
            </p:cNvPr>
            <p:cNvSpPr txBox="1"/>
            <p:nvPr/>
          </p:nvSpPr>
          <p:spPr>
            <a:xfrm>
              <a:off x="10449916" y="5255111"/>
              <a:ext cx="1458052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lvl="0">
                <a:defRPr sz="900" b="1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Reconhecer os diferentes tipos de instrumentos de medição empregados em processos construtivos da construção civil – edificações.</a:t>
              </a:r>
            </a:p>
          </p:txBody>
        </p: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027AA8FA-883E-9C5C-A080-C5B8A10A0557}"/>
                </a:ext>
              </a:extLst>
            </p:cNvPr>
            <p:cNvGrpSpPr/>
            <p:nvPr/>
          </p:nvGrpSpPr>
          <p:grpSpPr>
            <a:xfrm>
              <a:off x="898952" y="5360236"/>
              <a:ext cx="426937" cy="425269"/>
              <a:chOff x="9046223" y="1497151"/>
              <a:chExt cx="370916" cy="369467"/>
            </a:xfrm>
          </p:grpSpPr>
          <p:sp>
            <p:nvSpPr>
              <p:cNvPr id="83" name="Freeform 286">
                <a:extLst>
                  <a:ext uri="{FF2B5EF4-FFF2-40B4-BE49-F238E27FC236}">
                    <a16:creationId xmlns:a16="http://schemas.microsoft.com/office/drawing/2014/main" id="{3CF2BD5E-70F8-F852-4365-BB74039776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206" y="1655080"/>
                <a:ext cx="40569" cy="40569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  <a:gd name="T10" fmla="*/ 15 w 30"/>
                  <a:gd name="T11" fmla="*/ 11 h 30"/>
                  <a:gd name="T12" fmla="*/ 12 w 30"/>
                  <a:gd name="T13" fmla="*/ 15 h 30"/>
                  <a:gd name="T14" fmla="*/ 15 w 30"/>
                  <a:gd name="T15" fmla="*/ 18 h 30"/>
                  <a:gd name="T16" fmla="*/ 19 w 30"/>
                  <a:gd name="T17" fmla="*/ 15 h 30"/>
                  <a:gd name="T18" fmla="*/ 15 w 30"/>
                  <a:gd name="T19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7" y="30"/>
                      <a:pt x="0" y="23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4" y="0"/>
                      <a:pt x="30" y="6"/>
                      <a:pt x="30" y="15"/>
                    </a:cubicBezTo>
                    <a:cubicBezTo>
                      <a:pt x="30" y="23"/>
                      <a:pt x="23" y="30"/>
                      <a:pt x="15" y="30"/>
                    </a:cubicBezTo>
                    <a:close/>
                    <a:moveTo>
                      <a:pt x="15" y="11"/>
                    </a:moveTo>
                    <a:cubicBezTo>
                      <a:pt x="13" y="11"/>
                      <a:pt x="12" y="13"/>
                      <a:pt x="12" y="15"/>
                    </a:cubicBezTo>
                    <a:cubicBezTo>
                      <a:pt x="12" y="17"/>
                      <a:pt x="13" y="18"/>
                      <a:pt x="15" y="18"/>
                    </a:cubicBezTo>
                    <a:cubicBezTo>
                      <a:pt x="17" y="18"/>
                      <a:pt x="19" y="17"/>
                      <a:pt x="19" y="15"/>
                    </a:cubicBezTo>
                    <a:cubicBezTo>
                      <a:pt x="18" y="13"/>
                      <a:pt x="17" y="11"/>
                      <a:pt x="15" y="11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87">
                <a:extLst>
                  <a:ext uri="{FF2B5EF4-FFF2-40B4-BE49-F238E27FC236}">
                    <a16:creationId xmlns:a16="http://schemas.microsoft.com/office/drawing/2014/main" id="{F411297F-10B3-B265-59DA-69A7E9F941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7450" y="1776787"/>
                <a:ext cx="49262" cy="49262"/>
              </a:xfrm>
              <a:custGeom>
                <a:avLst/>
                <a:gdLst>
                  <a:gd name="T0" fmla="*/ 18 w 36"/>
                  <a:gd name="T1" fmla="*/ 36 h 36"/>
                  <a:gd name="T2" fmla="*/ 0 w 36"/>
                  <a:gd name="T3" fmla="*/ 18 h 36"/>
                  <a:gd name="T4" fmla="*/ 18 w 36"/>
                  <a:gd name="T5" fmla="*/ 0 h 36"/>
                  <a:gd name="T6" fmla="*/ 36 w 36"/>
                  <a:gd name="T7" fmla="*/ 18 h 36"/>
                  <a:gd name="T8" fmla="*/ 18 w 36"/>
                  <a:gd name="T9" fmla="*/ 36 h 36"/>
                  <a:gd name="T10" fmla="*/ 18 w 36"/>
                  <a:gd name="T11" fmla="*/ 12 h 36"/>
                  <a:gd name="T12" fmla="*/ 12 w 36"/>
                  <a:gd name="T13" fmla="*/ 18 h 36"/>
                  <a:gd name="T14" fmla="*/ 18 w 36"/>
                  <a:gd name="T15" fmla="*/ 24 h 36"/>
                  <a:gd name="T16" fmla="*/ 24 w 36"/>
                  <a:gd name="T17" fmla="*/ 18 h 36"/>
                  <a:gd name="T18" fmla="*/ 18 w 36"/>
                  <a:gd name="T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28"/>
                      <a:pt x="28" y="36"/>
                      <a:pt x="18" y="36"/>
                    </a:cubicBezTo>
                    <a:close/>
                    <a:moveTo>
                      <a:pt x="18" y="12"/>
                    </a:moveTo>
                    <a:cubicBezTo>
                      <a:pt x="15" y="12"/>
                      <a:pt x="12" y="15"/>
                      <a:pt x="12" y="18"/>
                    </a:cubicBezTo>
                    <a:cubicBezTo>
                      <a:pt x="12" y="22"/>
                      <a:pt x="15" y="24"/>
                      <a:pt x="18" y="24"/>
                    </a:cubicBezTo>
                    <a:cubicBezTo>
                      <a:pt x="21" y="24"/>
                      <a:pt x="24" y="22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288">
                <a:extLst>
                  <a:ext uri="{FF2B5EF4-FFF2-40B4-BE49-F238E27FC236}">
                    <a16:creationId xmlns:a16="http://schemas.microsoft.com/office/drawing/2014/main" id="{8870DBA7-6929-5AA6-B3E9-39D1875B27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57814" y="1657978"/>
                <a:ext cx="49262" cy="49262"/>
              </a:xfrm>
              <a:custGeom>
                <a:avLst/>
                <a:gdLst>
                  <a:gd name="T0" fmla="*/ 18 w 36"/>
                  <a:gd name="T1" fmla="*/ 36 h 36"/>
                  <a:gd name="T2" fmla="*/ 0 w 36"/>
                  <a:gd name="T3" fmla="*/ 18 h 36"/>
                  <a:gd name="T4" fmla="*/ 18 w 36"/>
                  <a:gd name="T5" fmla="*/ 0 h 36"/>
                  <a:gd name="T6" fmla="*/ 36 w 36"/>
                  <a:gd name="T7" fmla="*/ 18 h 36"/>
                  <a:gd name="T8" fmla="*/ 18 w 36"/>
                  <a:gd name="T9" fmla="*/ 36 h 36"/>
                  <a:gd name="T10" fmla="*/ 18 w 36"/>
                  <a:gd name="T11" fmla="*/ 11 h 36"/>
                  <a:gd name="T12" fmla="*/ 11 w 36"/>
                  <a:gd name="T13" fmla="*/ 18 h 36"/>
                  <a:gd name="T14" fmla="*/ 18 w 36"/>
                  <a:gd name="T15" fmla="*/ 24 h 36"/>
                  <a:gd name="T16" fmla="*/ 24 w 36"/>
                  <a:gd name="T17" fmla="*/ 18 h 36"/>
                  <a:gd name="T18" fmla="*/ 18 w 36"/>
                  <a:gd name="T1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28"/>
                      <a:pt x="28" y="36"/>
                      <a:pt x="18" y="36"/>
                    </a:cubicBezTo>
                    <a:close/>
                    <a:moveTo>
                      <a:pt x="18" y="11"/>
                    </a:moveTo>
                    <a:cubicBezTo>
                      <a:pt x="14" y="11"/>
                      <a:pt x="11" y="14"/>
                      <a:pt x="11" y="18"/>
                    </a:cubicBezTo>
                    <a:cubicBezTo>
                      <a:pt x="11" y="21"/>
                      <a:pt x="14" y="24"/>
                      <a:pt x="18" y="24"/>
                    </a:cubicBezTo>
                    <a:cubicBezTo>
                      <a:pt x="21" y="24"/>
                      <a:pt x="24" y="21"/>
                      <a:pt x="24" y="18"/>
                    </a:cubicBezTo>
                    <a:cubicBezTo>
                      <a:pt x="24" y="14"/>
                      <a:pt x="21" y="11"/>
                      <a:pt x="18" y="11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289">
                <a:extLst>
                  <a:ext uri="{FF2B5EF4-FFF2-40B4-BE49-F238E27FC236}">
                    <a16:creationId xmlns:a16="http://schemas.microsoft.com/office/drawing/2014/main" id="{88C13C32-34B8-109C-5930-2FF171C60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6312" y="1518884"/>
                <a:ext cx="40569" cy="40569"/>
              </a:xfrm>
              <a:custGeom>
                <a:avLst/>
                <a:gdLst>
                  <a:gd name="T0" fmla="*/ 15 w 30"/>
                  <a:gd name="T1" fmla="*/ 30 h 30"/>
                  <a:gd name="T2" fmla="*/ 0 w 30"/>
                  <a:gd name="T3" fmla="*/ 15 h 30"/>
                  <a:gd name="T4" fmla="*/ 15 w 30"/>
                  <a:gd name="T5" fmla="*/ 0 h 30"/>
                  <a:gd name="T6" fmla="*/ 30 w 30"/>
                  <a:gd name="T7" fmla="*/ 15 h 30"/>
                  <a:gd name="T8" fmla="*/ 15 w 30"/>
                  <a:gd name="T9" fmla="*/ 30 h 30"/>
                  <a:gd name="T10" fmla="*/ 15 w 30"/>
                  <a:gd name="T11" fmla="*/ 11 h 30"/>
                  <a:gd name="T12" fmla="*/ 12 w 30"/>
                  <a:gd name="T13" fmla="*/ 15 h 30"/>
                  <a:gd name="T14" fmla="*/ 15 w 30"/>
                  <a:gd name="T15" fmla="*/ 18 h 30"/>
                  <a:gd name="T16" fmla="*/ 18 w 30"/>
                  <a:gd name="T17" fmla="*/ 15 h 30"/>
                  <a:gd name="T18" fmla="*/ 15 w 30"/>
                  <a:gd name="T19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6" y="30"/>
                      <a:pt x="0" y="23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23" y="0"/>
                      <a:pt x="30" y="6"/>
                      <a:pt x="30" y="15"/>
                    </a:cubicBezTo>
                    <a:cubicBezTo>
                      <a:pt x="30" y="23"/>
                      <a:pt x="23" y="30"/>
                      <a:pt x="15" y="30"/>
                    </a:cubicBezTo>
                    <a:close/>
                    <a:moveTo>
                      <a:pt x="15" y="11"/>
                    </a:moveTo>
                    <a:cubicBezTo>
                      <a:pt x="13" y="11"/>
                      <a:pt x="12" y="13"/>
                      <a:pt x="12" y="15"/>
                    </a:cubicBezTo>
                    <a:cubicBezTo>
                      <a:pt x="12" y="17"/>
                      <a:pt x="13" y="18"/>
                      <a:pt x="15" y="18"/>
                    </a:cubicBezTo>
                    <a:cubicBezTo>
                      <a:pt x="17" y="18"/>
                      <a:pt x="18" y="17"/>
                      <a:pt x="18" y="15"/>
                    </a:cubicBezTo>
                    <a:cubicBezTo>
                      <a:pt x="18" y="13"/>
                      <a:pt x="17" y="11"/>
                      <a:pt x="15" y="11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290">
                <a:extLst>
                  <a:ext uri="{FF2B5EF4-FFF2-40B4-BE49-F238E27FC236}">
                    <a16:creationId xmlns:a16="http://schemas.microsoft.com/office/drawing/2014/main" id="{E8AFF7F2-67B4-6D0C-30FD-5163AEDF0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566" y="1640591"/>
                <a:ext cx="56507" cy="130400"/>
              </a:xfrm>
              <a:custGeom>
                <a:avLst/>
                <a:gdLst>
                  <a:gd name="T0" fmla="*/ 19 w 42"/>
                  <a:gd name="T1" fmla="*/ 96 h 96"/>
                  <a:gd name="T2" fmla="*/ 15 w 42"/>
                  <a:gd name="T3" fmla="*/ 94 h 96"/>
                  <a:gd name="T4" fmla="*/ 0 w 42"/>
                  <a:gd name="T5" fmla="*/ 56 h 96"/>
                  <a:gd name="T6" fmla="*/ 15 w 42"/>
                  <a:gd name="T7" fmla="*/ 18 h 96"/>
                  <a:gd name="T8" fmla="*/ 31 w 42"/>
                  <a:gd name="T9" fmla="*/ 3 h 96"/>
                  <a:gd name="T10" fmla="*/ 39 w 42"/>
                  <a:gd name="T11" fmla="*/ 3 h 96"/>
                  <a:gd name="T12" fmla="*/ 39 w 42"/>
                  <a:gd name="T13" fmla="*/ 11 h 96"/>
                  <a:gd name="T14" fmla="*/ 24 w 42"/>
                  <a:gd name="T15" fmla="*/ 27 h 96"/>
                  <a:gd name="T16" fmla="*/ 23 w 42"/>
                  <a:gd name="T17" fmla="*/ 86 h 96"/>
                  <a:gd name="T18" fmla="*/ 23 w 42"/>
                  <a:gd name="T19" fmla="*/ 95 h 96"/>
                  <a:gd name="T20" fmla="*/ 19 w 42"/>
                  <a:gd name="T2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6">
                    <a:moveTo>
                      <a:pt x="19" y="96"/>
                    </a:moveTo>
                    <a:cubicBezTo>
                      <a:pt x="18" y="96"/>
                      <a:pt x="17" y="96"/>
                      <a:pt x="15" y="94"/>
                    </a:cubicBezTo>
                    <a:cubicBezTo>
                      <a:pt x="5" y="84"/>
                      <a:pt x="0" y="70"/>
                      <a:pt x="0" y="56"/>
                    </a:cubicBezTo>
                    <a:cubicBezTo>
                      <a:pt x="0" y="42"/>
                      <a:pt x="5" y="28"/>
                      <a:pt x="15" y="1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3" y="0"/>
                      <a:pt x="37" y="0"/>
                      <a:pt x="39" y="3"/>
                    </a:cubicBezTo>
                    <a:cubicBezTo>
                      <a:pt x="42" y="5"/>
                      <a:pt x="42" y="9"/>
                      <a:pt x="39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8" y="43"/>
                      <a:pt x="7" y="70"/>
                      <a:pt x="23" y="86"/>
                    </a:cubicBezTo>
                    <a:cubicBezTo>
                      <a:pt x="26" y="88"/>
                      <a:pt x="26" y="92"/>
                      <a:pt x="23" y="95"/>
                    </a:cubicBezTo>
                    <a:cubicBezTo>
                      <a:pt x="22" y="96"/>
                      <a:pt x="21" y="96"/>
                      <a:pt x="19" y="96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291">
                <a:extLst>
                  <a:ext uri="{FF2B5EF4-FFF2-40B4-BE49-F238E27FC236}">
                    <a16:creationId xmlns:a16="http://schemas.microsoft.com/office/drawing/2014/main" id="{DA3890F9-A42C-37AA-47E1-68B212C43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948" y="1733320"/>
                <a:ext cx="60853" cy="52160"/>
              </a:xfrm>
              <a:custGeom>
                <a:avLst/>
                <a:gdLst>
                  <a:gd name="T0" fmla="*/ 7 w 45"/>
                  <a:gd name="T1" fmla="*/ 39 h 39"/>
                  <a:gd name="T2" fmla="*/ 1 w 45"/>
                  <a:gd name="T3" fmla="*/ 36 h 39"/>
                  <a:gd name="T4" fmla="*/ 4 w 45"/>
                  <a:gd name="T5" fmla="*/ 28 h 39"/>
                  <a:gd name="T6" fmla="*/ 18 w 45"/>
                  <a:gd name="T7" fmla="*/ 18 h 39"/>
                  <a:gd name="T8" fmla="*/ 34 w 45"/>
                  <a:gd name="T9" fmla="*/ 3 h 39"/>
                  <a:gd name="T10" fmla="*/ 43 w 45"/>
                  <a:gd name="T11" fmla="*/ 3 h 39"/>
                  <a:gd name="T12" fmla="*/ 43 w 45"/>
                  <a:gd name="T13" fmla="*/ 11 h 39"/>
                  <a:gd name="T14" fmla="*/ 27 w 45"/>
                  <a:gd name="T15" fmla="*/ 27 h 39"/>
                  <a:gd name="T16" fmla="*/ 9 w 45"/>
                  <a:gd name="T17" fmla="*/ 39 h 39"/>
                  <a:gd name="T18" fmla="*/ 7 w 45"/>
                  <a:gd name="T1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39">
                    <a:moveTo>
                      <a:pt x="7" y="39"/>
                    </a:moveTo>
                    <a:cubicBezTo>
                      <a:pt x="4" y="39"/>
                      <a:pt x="2" y="38"/>
                      <a:pt x="1" y="36"/>
                    </a:cubicBezTo>
                    <a:cubicBezTo>
                      <a:pt x="0" y="33"/>
                      <a:pt x="1" y="29"/>
                      <a:pt x="4" y="28"/>
                    </a:cubicBezTo>
                    <a:cubicBezTo>
                      <a:pt x="9" y="26"/>
                      <a:pt x="15" y="23"/>
                      <a:pt x="18" y="1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7" y="0"/>
                      <a:pt x="40" y="0"/>
                      <a:pt x="43" y="3"/>
                    </a:cubicBezTo>
                    <a:cubicBezTo>
                      <a:pt x="45" y="5"/>
                      <a:pt x="45" y="9"/>
                      <a:pt x="43" y="11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2" y="32"/>
                      <a:pt x="16" y="37"/>
                      <a:pt x="9" y="39"/>
                    </a:cubicBezTo>
                    <a:cubicBezTo>
                      <a:pt x="8" y="39"/>
                      <a:pt x="8" y="39"/>
                      <a:pt x="7" y="39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292">
                <a:extLst>
                  <a:ext uri="{FF2B5EF4-FFF2-40B4-BE49-F238E27FC236}">
                    <a16:creationId xmlns:a16="http://schemas.microsoft.com/office/drawing/2014/main" id="{9C51942D-F911-606B-15C8-A2280C22B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0686" y="1621755"/>
                <a:ext cx="130400" cy="128951"/>
              </a:xfrm>
              <a:custGeom>
                <a:avLst/>
                <a:gdLst>
                  <a:gd name="T0" fmla="*/ 75 w 96"/>
                  <a:gd name="T1" fmla="*/ 95 h 95"/>
                  <a:gd name="T2" fmla="*/ 71 w 96"/>
                  <a:gd name="T3" fmla="*/ 93 h 95"/>
                  <a:gd name="T4" fmla="*/ 2 w 96"/>
                  <a:gd name="T5" fmla="*/ 25 h 95"/>
                  <a:gd name="T6" fmla="*/ 0 w 96"/>
                  <a:gd name="T7" fmla="*/ 21 h 95"/>
                  <a:gd name="T8" fmla="*/ 2 w 96"/>
                  <a:gd name="T9" fmla="*/ 17 h 95"/>
                  <a:gd name="T10" fmla="*/ 17 w 96"/>
                  <a:gd name="T11" fmla="*/ 2 h 95"/>
                  <a:gd name="T12" fmla="*/ 25 w 96"/>
                  <a:gd name="T13" fmla="*/ 2 h 95"/>
                  <a:gd name="T14" fmla="*/ 54 w 96"/>
                  <a:gd name="T15" fmla="*/ 31 h 95"/>
                  <a:gd name="T16" fmla="*/ 54 w 96"/>
                  <a:gd name="T17" fmla="*/ 40 h 95"/>
                  <a:gd name="T18" fmla="*/ 45 w 96"/>
                  <a:gd name="T19" fmla="*/ 40 h 95"/>
                  <a:gd name="T20" fmla="*/ 21 w 96"/>
                  <a:gd name="T21" fmla="*/ 15 h 95"/>
                  <a:gd name="T22" fmla="*/ 15 w 96"/>
                  <a:gd name="T23" fmla="*/ 21 h 95"/>
                  <a:gd name="T24" fmla="*/ 74 w 96"/>
                  <a:gd name="T25" fmla="*/ 81 h 95"/>
                  <a:gd name="T26" fmla="*/ 81 w 96"/>
                  <a:gd name="T27" fmla="*/ 75 h 95"/>
                  <a:gd name="T28" fmla="*/ 56 w 96"/>
                  <a:gd name="T29" fmla="*/ 50 h 95"/>
                  <a:gd name="T30" fmla="*/ 56 w 96"/>
                  <a:gd name="T31" fmla="*/ 42 h 95"/>
                  <a:gd name="T32" fmla="*/ 64 w 96"/>
                  <a:gd name="T33" fmla="*/ 42 h 95"/>
                  <a:gd name="T34" fmla="*/ 93 w 96"/>
                  <a:gd name="T35" fmla="*/ 71 h 95"/>
                  <a:gd name="T36" fmla="*/ 93 w 96"/>
                  <a:gd name="T37" fmla="*/ 79 h 95"/>
                  <a:gd name="T38" fmla="*/ 79 w 96"/>
                  <a:gd name="T39" fmla="*/ 93 h 95"/>
                  <a:gd name="T40" fmla="*/ 75 w 96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75" y="95"/>
                    </a:moveTo>
                    <a:cubicBezTo>
                      <a:pt x="73" y="95"/>
                      <a:pt x="72" y="94"/>
                      <a:pt x="71" y="9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4"/>
                      <a:pt x="0" y="22"/>
                      <a:pt x="0" y="21"/>
                    </a:cubicBezTo>
                    <a:cubicBezTo>
                      <a:pt x="0" y="19"/>
                      <a:pt x="1" y="18"/>
                      <a:pt x="2" y="17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0"/>
                      <a:pt x="23" y="0"/>
                      <a:pt x="25" y="2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6" y="34"/>
                      <a:pt x="56" y="37"/>
                      <a:pt x="54" y="40"/>
                    </a:cubicBezTo>
                    <a:cubicBezTo>
                      <a:pt x="52" y="42"/>
                      <a:pt x="48" y="42"/>
                      <a:pt x="45" y="4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4" y="48"/>
                      <a:pt x="54" y="44"/>
                      <a:pt x="56" y="42"/>
                    </a:cubicBezTo>
                    <a:cubicBezTo>
                      <a:pt x="58" y="39"/>
                      <a:pt x="62" y="39"/>
                      <a:pt x="64" y="42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6" y="73"/>
                      <a:pt x="96" y="77"/>
                      <a:pt x="93" y="79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4"/>
                      <a:pt x="76" y="95"/>
                      <a:pt x="75" y="95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293">
                <a:extLst>
                  <a:ext uri="{FF2B5EF4-FFF2-40B4-BE49-F238E27FC236}">
                    <a16:creationId xmlns:a16="http://schemas.microsoft.com/office/drawing/2014/main" id="{9448259D-7991-4A39-B54B-07070C90D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7903" y="1550760"/>
                <a:ext cx="104320" cy="111564"/>
              </a:xfrm>
              <a:custGeom>
                <a:avLst/>
                <a:gdLst>
                  <a:gd name="T0" fmla="*/ 10 w 77"/>
                  <a:gd name="T1" fmla="*/ 82 h 82"/>
                  <a:gd name="T2" fmla="*/ 10 w 77"/>
                  <a:gd name="T3" fmla="*/ 82 h 82"/>
                  <a:gd name="T4" fmla="*/ 6 w 77"/>
                  <a:gd name="T5" fmla="*/ 80 h 82"/>
                  <a:gd name="T6" fmla="*/ 2 w 77"/>
                  <a:gd name="T7" fmla="*/ 77 h 82"/>
                  <a:gd name="T8" fmla="*/ 2 w 77"/>
                  <a:gd name="T9" fmla="*/ 68 h 82"/>
                  <a:gd name="T10" fmla="*/ 10 w 77"/>
                  <a:gd name="T11" fmla="*/ 68 h 82"/>
                  <a:gd name="T12" fmla="*/ 62 w 77"/>
                  <a:gd name="T13" fmla="*/ 15 h 82"/>
                  <a:gd name="T14" fmla="*/ 58 w 77"/>
                  <a:gd name="T15" fmla="*/ 11 h 82"/>
                  <a:gd name="T16" fmla="*/ 58 w 77"/>
                  <a:gd name="T17" fmla="*/ 3 h 82"/>
                  <a:gd name="T18" fmla="*/ 67 w 77"/>
                  <a:gd name="T19" fmla="*/ 3 h 82"/>
                  <a:gd name="T20" fmla="*/ 75 w 77"/>
                  <a:gd name="T21" fmla="*/ 11 h 82"/>
                  <a:gd name="T22" fmla="*/ 75 w 77"/>
                  <a:gd name="T23" fmla="*/ 19 h 82"/>
                  <a:gd name="T24" fmla="*/ 14 w 77"/>
                  <a:gd name="T25" fmla="*/ 80 h 82"/>
                  <a:gd name="T26" fmla="*/ 10 w 77"/>
                  <a:gd name="T2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82">
                    <a:moveTo>
                      <a:pt x="10" y="82"/>
                    </a:moveTo>
                    <a:cubicBezTo>
                      <a:pt x="10" y="82"/>
                      <a:pt x="10" y="82"/>
                      <a:pt x="10" y="82"/>
                    </a:cubicBezTo>
                    <a:cubicBezTo>
                      <a:pt x="9" y="82"/>
                      <a:pt x="7" y="82"/>
                      <a:pt x="6" y="80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4"/>
                      <a:pt x="0" y="70"/>
                      <a:pt x="2" y="68"/>
                    </a:cubicBezTo>
                    <a:cubicBezTo>
                      <a:pt x="4" y="66"/>
                      <a:pt x="7" y="66"/>
                      <a:pt x="10" y="68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6" y="9"/>
                      <a:pt x="56" y="5"/>
                      <a:pt x="58" y="3"/>
                    </a:cubicBezTo>
                    <a:cubicBezTo>
                      <a:pt x="61" y="0"/>
                      <a:pt x="65" y="0"/>
                      <a:pt x="67" y="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7" y="13"/>
                      <a:pt x="77" y="17"/>
                      <a:pt x="75" y="1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3" y="81"/>
                      <a:pt x="12" y="82"/>
                      <a:pt x="10" y="8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294">
                <a:extLst>
                  <a:ext uri="{FF2B5EF4-FFF2-40B4-BE49-F238E27FC236}">
                    <a16:creationId xmlns:a16="http://schemas.microsoft.com/office/drawing/2014/main" id="{8A8201D1-E17F-D316-9D73-2A8D680C3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9068" y="1537720"/>
                <a:ext cx="110116" cy="105769"/>
              </a:xfrm>
              <a:custGeom>
                <a:avLst/>
                <a:gdLst>
                  <a:gd name="T0" fmla="*/ 10 w 82"/>
                  <a:gd name="T1" fmla="*/ 78 h 78"/>
                  <a:gd name="T2" fmla="*/ 6 w 82"/>
                  <a:gd name="T3" fmla="*/ 76 h 78"/>
                  <a:gd name="T4" fmla="*/ 2 w 82"/>
                  <a:gd name="T5" fmla="*/ 72 h 78"/>
                  <a:gd name="T6" fmla="*/ 0 w 82"/>
                  <a:gd name="T7" fmla="*/ 68 h 78"/>
                  <a:gd name="T8" fmla="*/ 2 w 82"/>
                  <a:gd name="T9" fmla="*/ 63 h 78"/>
                  <a:gd name="T10" fmla="*/ 63 w 82"/>
                  <a:gd name="T11" fmla="*/ 2 h 78"/>
                  <a:gd name="T12" fmla="*/ 72 w 82"/>
                  <a:gd name="T13" fmla="*/ 2 h 78"/>
                  <a:gd name="T14" fmla="*/ 80 w 82"/>
                  <a:gd name="T15" fmla="*/ 10 h 78"/>
                  <a:gd name="T16" fmla="*/ 80 w 82"/>
                  <a:gd name="T17" fmla="*/ 19 h 78"/>
                  <a:gd name="T18" fmla="*/ 71 w 82"/>
                  <a:gd name="T19" fmla="*/ 19 h 78"/>
                  <a:gd name="T20" fmla="*/ 67 w 82"/>
                  <a:gd name="T21" fmla="*/ 15 h 78"/>
                  <a:gd name="T22" fmla="*/ 15 w 82"/>
                  <a:gd name="T23" fmla="*/ 68 h 78"/>
                  <a:gd name="T24" fmla="*/ 14 w 82"/>
                  <a:gd name="T25" fmla="*/ 76 h 78"/>
                  <a:gd name="T26" fmla="*/ 10 w 82"/>
                  <a:gd name="T2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78">
                    <a:moveTo>
                      <a:pt x="10" y="78"/>
                    </a:moveTo>
                    <a:cubicBezTo>
                      <a:pt x="8" y="78"/>
                      <a:pt x="7" y="77"/>
                      <a:pt x="6" y="76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1" y="71"/>
                      <a:pt x="0" y="69"/>
                      <a:pt x="0" y="68"/>
                    </a:cubicBezTo>
                    <a:cubicBezTo>
                      <a:pt x="0" y="66"/>
                      <a:pt x="0" y="65"/>
                      <a:pt x="2" y="63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5" y="0"/>
                      <a:pt x="69" y="0"/>
                      <a:pt x="72" y="2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2" y="13"/>
                      <a:pt x="82" y="16"/>
                      <a:pt x="80" y="19"/>
                    </a:cubicBezTo>
                    <a:cubicBezTo>
                      <a:pt x="77" y="21"/>
                      <a:pt x="73" y="21"/>
                      <a:pt x="71" y="19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7" y="71"/>
                      <a:pt x="16" y="74"/>
                      <a:pt x="14" y="76"/>
                    </a:cubicBezTo>
                    <a:cubicBezTo>
                      <a:pt x="13" y="77"/>
                      <a:pt x="11" y="78"/>
                      <a:pt x="10" y="78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295">
                <a:extLst>
                  <a:ext uri="{FF2B5EF4-FFF2-40B4-BE49-F238E27FC236}">
                    <a16:creationId xmlns:a16="http://schemas.microsoft.com/office/drawing/2014/main" id="{B1D26DA2-2311-DB56-192E-2615AAAC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641" y="1626102"/>
                <a:ext cx="66649" cy="66649"/>
              </a:xfrm>
              <a:custGeom>
                <a:avLst/>
                <a:gdLst>
                  <a:gd name="T0" fmla="*/ 18 w 49"/>
                  <a:gd name="T1" fmla="*/ 49 h 49"/>
                  <a:gd name="T2" fmla="*/ 13 w 49"/>
                  <a:gd name="T3" fmla="*/ 47 h 49"/>
                  <a:gd name="T4" fmla="*/ 2 w 49"/>
                  <a:gd name="T5" fmla="*/ 36 h 49"/>
                  <a:gd name="T6" fmla="*/ 2 w 49"/>
                  <a:gd name="T7" fmla="*/ 27 h 49"/>
                  <a:gd name="T8" fmla="*/ 28 w 49"/>
                  <a:gd name="T9" fmla="*/ 2 h 49"/>
                  <a:gd name="T10" fmla="*/ 36 w 49"/>
                  <a:gd name="T11" fmla="*/ 2 h 49"/>
                  <a:gd name="T12" fmla="*/ 36 w 49"/>
                  <a:gd name="T13" fmla="*/ 11 h 49"/>
                  <a:gd name="T14" fmla="*/ 15 w 49"/>
                  <a:gd name="T15" fmla="*/ 32 h 49"/>
                  <a:gd name="T16" fmla="*/ 18 w 49"/>
                  <a:gd name="T17" fmla="*/ 34 h 49"/>
                  <a:gd name="T18" fmla="*/ 39 w 49"/>
                  <a:gd name="T19" fmla="*/ 14 h 49"/>
                  <a:gd name="T20" fmla="*/ 47 w 49"/>
                  <a:gd name="T21" fmla="*/ 14 h 49"/>
                  <a:gd name="T22" fmla="*/ 47 w 49"/>
                  <a:gd name="T23" fmla="*/ 22 h 49"/>
                  <a:gd name="T24" fmla="*/ 22 w 49"/>
                  <a:gd name="T25" fmla="*/ 47 h 49"/>
                  <a:gd name="T26" fmla="*/ 18 w 49"/>
                  <a:gd name="T2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49">
                    <a:moveTo>
                      <a:pt x="18" y="49"/>
                    </a:moveTo>
                    <a:cubicBezTo>
                      <a:pt x="16" y="49"/>
                      <a:pt x="15" y="48"/>
                      <a:pt x="13" y="4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0"/>
                      <a:pt x="34" y="0"/>
                      <a:pt x="36" y="2"/>
                    </a:cubicBezTo>
                    <a:cubicBezTo>
                      <a:pt x="39" y="5"/>
                      <a:pt x="39" y="8"/>
                      <a:pt x="36" y="1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1"/>
                      <a:pt x="45" y="11"/>
                      <a:pt x="47" y="14"/>
                    </a:cubicBezTo>
                    <a:cubicBezTo>
                      <a:pt x="49" y="16"/>
                      <a:pt x="49" y="20"/>
                      <a:pt x="47" y="22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1" y="48"/>
                      <a:pt x="19" y="49"/>
                      <a:pt x="18" y="49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296">
                <a:extLst>
                  <a:ext uri="{FF2B5EF4-FFF2-40B4-BE49-F238E27FC236}">
                    <a16:creationId xmlns:a16="http://schemas.microsoft.com/office/drawing/2014/main" id="{5166F2BE-A730-AAEC-7557-B5EA90622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415" y="1626102"/>
                <a:ext cx="31876" cy="31876"/>
              </a:xfrm>
              <a:custGeom>
                <a:avLst/>
                <a:gdLst>
                  <a:gd name="T0" fmla="*/ 18 w 24"/>
                  <a:gd name="T1" fmla="*/ 24 h 24"/>
                  <a:gd name="T2" fmla="*/ 14 w 24"/>
                  <a:gd name="T3" fmla="*/ 22 h 24"/>
                  <a:gd name="T4" fmla="*/ 3 w 24"/>
                  <a:gd name="T5" fmla="*/ 11 h 24"/>
                  <a:gd name="T6" fmla="*/ 3 w 24"/>
                  <a:gd name="T7" fmla="*/ 2 h 24"/>
                  <a:gd name="T8" fmla="*/ 11 w 24"/>
                  <a:gd name="T9" fmla="*/ 2 h 24"/>
                  <a:gd name="T10" fmla="*/ 22 w 24"/>
                  <a:gd name="T11" fmla="*/ 13 h 24"/>
                  <a:gd name="T12" fmla="*/ 22 w 24"/>
                  <a:gd name="T13" fmla="*/ 22 h 24"/>
                  <a:gd name="T14" fmla="*/ 18 w 2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cubicBezTo>
                      <a:pt x="16" y="24"/>
                      <a:pt x="15" y="23"/>
                      <a:pt x="14" y="2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4" y="15"/>
                      <a:pt x="24" y="19"/>
                      <a:pt x="22" y="22"/>
                    </a:cubicBezTo>
                    <a:cubicBezTo>
                      <a:pt x="21" y="23"/>
                      <a:pt x="19" y="24"/>
                      <a:pt x="18" y="24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297">
                <a:extLst>
                  <a:ext uri="{FF2B5EF4-FFF2-40B4-BE49-F238E27FC236}">
                    <a16:creationId xmlns:a16="http://schemas.microsoft.com/office/drawing/2014/main" id="{54AB7DCA-ED57-8B3C-DC25-F1C78D710C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4410" y="1497151"/>
                <a:ext cx="92729" cy="86933"/>
              </a:xfrm>
              <a:custGeom>
                <a:avLst/>
                <a:gdLst>
                  <a:gd name="T0" fmla="*/ 48 w 68"/>
                  <a:gd name="T1" fmla="*/ 64 h 64"/>
                  <a:gd name="T2" fmla="*/ 48 w 68"/>
                  <a:gd name="T3" fmla="*/ 64 h 64"/>
                  <a:gd name="T4" fmla="*/ 17 w 68"/>
                  <a:gd name="T5" fmla="*/ 52 h 64"/>
                  <a:gd name="T6" fmla="*/ 16 w 68"/>
                  <a:gd name="T7" fmla="*/ 50 h 64"/>
                  <a:gd name="T8" fmla="*/ 4 w 68"/>
                  <a:gd name="T9" fmla="*/ 8 h 64"/>
                  <a:gd name="T10" fmla="*/ 4 w 68"/>
                  <a:gd name="T11" fmla="*/ 8 h 64"/>
                  <a:gd name="T12" fmla="*/ 4 w 68"/>
                  <a:gd name="T13" fmla="*/ 8 h 64"/>
                  <a:gd name="T14" fmla="*/ 14 w 68"/>
                  <a:gd name="T15" fmla="*/ 0 h 64"/>
                  <a:gd name="T16" fmla="*/ 22 w 68"/>
                  <a:gd name="T17" fmla="*/ 3 h 64"/>
                  <a:gd name="T18" fmla="*/ 64 w 68"/>
                  <a:gd name="T19" fmla="*/ 46 h 64"/>
                  <a:gd name="T20" fmla="*/ 67 w 68"/>
                  <a:gd name="T21" fmla="*/ 55 h 64"/>
                  <a:gd name="T22" fmla="*/ 60 w 68"/>
                  <a:gd name="T23" fmla="*/ 63 h 64"/>
                  <a:gd name="T24" fmla="*/ 60 w 68"/>
                  <a:gd name="T25" fmla="*/ 63 h 64"/>
                  <a:gd name="T26" fmla="*/ 60 w 68"/>
                  <a:gd name="T27" fmla="*/ 63 h 64"/>
                  <a:gd name="T28" fmla="*/ 48 w 68"/>
                  <a:gd name="T29" fmla="*/ 64 h 64"/>
                  <a:gd name="T30" fmla="*/ 15 w 68"/>
                  <a:gd name="T31" fmla="*/ 13 h 64"/>
                  <a:gd name="T32" fmla="*/ 24 w 68"/>
                  <a:gd name="T33" fmla="*/ 41 h 64"/>
                  <a:gd name="T34" fmla="*/ 25 w 68"/>
                  <a:gd name="T35" fmla="*/ 43 h 64"/>
                  <a:gd name="T36" fmla="*/ 48 w 68"/>
                  <a:gd name="T37" fmla="*/ 53 h 64"/>
                  <a:gd name="T38" fmla="*/ 48 w 68"/>
                  <a:gd name="T39" fmla="*/ 53 h 64"/>
                  <a:gd name="T40" fmla="*/ 54 w 68"/>
                  <a:gd name="T41" fmla="*/ 52 h 64"/>
                  <a:gd name="T42" fmla="*/ 15 w 68"/>
                  <a:gd name="T43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64">
                    <a:moveTo>
                      <a:pt x="48" y="64"/>
                    </a:moveTo>
                    <a:cubicBezTo>
                      <a:pt x="48" y="64"/>
                      <a:pt x="48" y="64"/>
                      <a:pt x="48" y="64"/>
                    </a:cubicBezTo>
                    <a:cubicBezTo>
                      <a:pt x="36" y="64"/>
                      <a:pt x="25" y="60"/>
                      <a:pt x="17" y="52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5" y="39"/>
                      <a:pt x="0" y="23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3"/>
                      <a:pt x="9" y="0"/>
                      <a:pt x="14" y="0"/>
                    </a:cubicBezTo>
                    <a:cubicBezTo>
                      <a:pt x="17" y="0"/>
                      <a:pt x="19" y="1"/>
                      <a:pt x="22" y="3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7" y="48"/>
                      <a:pt x="68" y="52"/>
                      <a:pt x="67" y="55"/>
                    </a:cubicBezTo>
                    <a:cubicBezTo>
                      <a:pt x="66" y="59"/>
                      <a:pt x="63" y="62"/>
                      <a:pt x="60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5" y="64"/>
                      <a:pt x="52" y="64"/>
                      <a:pt x="48" y="64"/>
                    </a:cubicBezTo>
                    <a:close/>
                    <a:moveTo>
                      <a:pt x="15" y="13"/>
                    </a:moveTo>
                    <a:cubicBezTo>
                      <a:pt x="13" y="23"/>
                      <a:pt x="16" y="34"/>
                      <a:pt x="24" y="41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2" y="49"/>
                      <a:pt x="40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50" y="53"/>
                      <a:pt x="52" y="53"/>
                      <a:pt x="54" y="52"/>
                    </a:cubicBez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298">
                <a:extLst>
                  <a:ext uri="{FF2B5EF4-FFF2-40B4-BE49-F238E27FC236}">
                    <a16:creationId xmlns:a16="http://schemas.microsoft.com/office/drawing/2014/main" id="{D29E5414-70F3-3D82-B9E7-B6FB5098B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46223" y="1744911"/>
                <a:ext cx="263698" cy="121707"/>
              </a:xfrm>
              <a:custGeom>
                <a:avLst/>
                <a:gdLst>
                  <a:gd name="T0" fmla="*/ 171 w 195"/>
                  <a:gd name="T1" fmla="*/ 90 h 90"/>
                  <a:gd name="T2" fmla="*/ 23 w 195"/>
                  <a:gd name="T3" fmla="*/ 90 h 90"/>
                  <a:gd name="T4" fmla="*/ 0 w 195"/>
                  <a:gd name="T5" fmla="*/ 66 h 90"/>
                  <a:gd name="T6" fmla="*/ 23 w 195"/>
                  <a:gd name="T7" fmla="*/ 42 h 90"/>
                  <a:gd name="T8" fmla="*/ 24 w 195"/>
                  <a:gd name="T9" fmla="*/ 42 h 90"/>
                  <a:gd name="T10" fmla="*/ 59 w 195"/>
                  <a:gd name="T11" fmla="*/ 12 h 90"/>
                  <a:gd name="T12" fmla="*/ 67 w 195"/>
                  <a:gd name="T13" fmla="*/ 13 h 90"/>
                  <a:gd name="T14" fmla="*/ 72 w 195"/>
                  <a:gd name="T15" fmla="*/ 9 h 90"/>
                  <a:gd name="T16" fmla="*/ 94 w 195"/>
                  <a:gd name="T17" fmla="*/ 0 h 90"/>
                  <a:gd name="T18" fmla="*/ 125 w 195"/>
                  <a:gd name="T19" fmla="*/ 19 h 90"/>
                  <a:gd name="T20" fmla="*/ 129 w 195"/>
                  <a:gd name="T21" fmla="*/ 19 h 90"/>
                  <a:gd name="T22" fmla="*/ 159 w 195"/>
                  <a:gd name="T23" fmla="*/ 46 h 90"/>
                  <a:gd name="T24" fmla="*/ 172 w 195"/>
                  <a:gd name="T25" fmla="*/ 42 h 90"/>
                  <a:gd name="T26" fmla="*/ 195 w 195"/>
                  <a:gd name="T27" fmla="*/ 66 h 90"/>
                  <a:gd name="T28" fmla="*/ 171 w 195"/>
                  <a:gd name="T29" fmla="*/ 90 h 90"/>
                  <a:gd name="T30" fmla="*/ 23 w 195"/>
                  <a:gd name="T31" fmla="*/ 54 h 90"/>
                  <a:gd name="T32" fmla="*/ 11 w 195"/>
                  <a:gd name="T33" fmla="*/ 66 h 90"/>
                  <a:gd name="T34" fmla="*/ 23 w 195"/>
                  <a:gd name="T35" fmla="*/ 78 h 90"/>
                  <a:gd name="T36" fmla="*/ 172 w 195"/>
                  <a:gd name="T37" fmla="*/ 78 h 90"/>
                  <a:gd name="T38" fmla="*/ 184 w 195"/>
                  <a:gd name="T39" fmla="*/ 66 h 90"/>
                  <a:gd name="T40" fmla="*/ 172 w 195"/>
                  <a:gd name="T41" fmla="*/ 54 h 90"/>
                  <a:gd name="T42" fmla="*/ 162 w 195"/>
                  <a:gd name="T43" fmla="*/ 59 h 90"/>
                  <a:gd name="T44" fmla="*/ 157 w 195"/>
                  <a:gd name="T45" fmla="*/ 62 h 90"/>
                  <a:gd name="T46" fmla="*/ 157 w 195"/>
                  <a:gd name="T47" fmla="*/ 62 h 90"/>
                  <a:gd name="T48" fmla="*/ 152 w 195"/>
                  <a:gd name="T49" fmla="*/ 59 h 90"/>
                  <a:gd name="T50" fmla="*/ 150 w 195"/>
                  <a:gd name="T51" fmla="*/ 57 h 90"/>
                  <a:gd name="T52" fmla="*/ 149 w 195"/>
                  <a:gd name="T53" fmla="*/ 53 h 90"/>
                  <a:gd name="T54" fmla="*/ 128 w 195"/>
                  <a:gd name="T55" fmla="*/ 30 h 90"/>
                  <a:gd name="T56" fmla="*/ 125 w 195"/>
                  <a:gd name="T57" fmla="*/ 30 h 90"/>
                  <a:gd name="T58" fmla="*/ 123 w 195"/>
                  <a:gd name="T59" fmla="*/ 30 h 90"/>
                  <a:gd name="T60" fmla="*/ 117 w 195"/>
                  <a:gd name="T61" fmla="*/ 27 h 90"/>
                  <a:gd name="T62" fmla="*/ 95 w 195"/>
                  <a:gd name="T63" fmla="*/ 13 h 90"/>
                  <a:gd name="T64" fmla="*/ 80 w 195"/>
                  <a:gd name="T65" fmla="*/ 19 h 90"/>
                  <a:gd name="T66" fmla="*/ 75 w 195"/>
                  <a:gd name="T67" fmla="*/ 24 h 90"/>
                  <a:gd name="T68" fmla="*/ 68 w 195"/>
                  <a:gd name="T69" fmla="*/ 27 h 90"/>
                  <a:gd name="T70" fmla="*/ 60 w 195"/>
                  <a:gd name="T71" fmla="*/ 25 h 90"/>
                  <a:gd name="T72" fmla="*/ 36 w 195"/>
                  <a:gd name="T73" fmla="*/ 49 h 90"/>
                  <a:gd name="T74" fmla="*/ 36 w 195"/>
                  <a:gd name="T75" fmla="*/ 50 h 90"/>
                  <a:gd name="T76" fmla="*/ 34 w 195"/>
                  <a:gd name="T77" fmla="*/ 55 h 90"/>
                  <a:gd name="T78" fmla="*/ 28 w 195"/>
                  <a:gd name="T79" fmla="*/ 56 h 90"/>
                  <a:gd name="T80" fmla="*/ 23 w 195"/>
                  <a:gd name="T81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5" h="90">
                    <a:moveTo>
                      <a:pt x="171" y="90"/>
                    </a:moveTo>
                    <a:cubicBezTo>
                      <a:pt x="23" y="90"/>
                      <a:pt x="23" y="90"/>
                      <a:pt x="23" y="90"/>
                    </a:cubicBezTo>
                    <a:cubicBezTo>
                      <a:pt x="10" y="90"/>
                      <a:pt x="0" y="79"/>
                      <a:pt x="0" y="66"/>
                    </a:cubicBezTo>
                    <a:cubicBezTo>
                      <a:pt x="0" y="53"/>
                      <a:pt x="10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7" y="26"/>
                      <a:pt x="41" y="12"/>
                      <a:pt x="59" y="12"/>
                    </a:cubicBezTo>
                    <a:cubicBezTo>
                      <a:pt x="62" y="12"/>
                      <a:pt x="65" y="13"/>
                      <a:pt x="67" y="13"/>
                    </a:cubicBezTo>
                    <a:cubicBezTo>
                      <a:pt x="68" y="11"/>
                      <a:pt x="70" y="10"/>
                      <a:pt x="72" y="9"/>
                    </a:cubicBezTo>
                    <a:cubicBezTo>
                      <a:pt x="78" y="3"/>
                      <a:pt x="86" y="0"/>
                      <a:pt x="94" y="0"/>
                    </a:cubicBezTo>
                    <a:cubicBezTo>
                      <a:pt x="107" y="0"/>
                      <a:pt x="119" y="7"/>
                      <a:pt x="125" y="19"/>
                    </a:cubicBezTo>
                    <a:cubicBezTo>
                      <a:pt x="126" y="19"/>
                      <a:pt x="127" y="19"/>
                      <a:pt x="129" y="19"/>
                    </a:cubicBezTo>
                    <a:cubicBezTo>
                      <a:pt x="144" y="21"/>
                      <a:pt x="156" y="32"/>
                      <a:pt x="159" y="46"/>
                    </a:cubicBezTo>
                    <a:cubicBezTo>
                      <a:pt x="163" y="44"/>
                      <a:pt x="167" y="42"/>
                      <a:pt x="172" y="42"/>
                    </a:cubicBezTo>
                    <a:cubicBezTo>
                      <a:pt x="185" y="42"/>
                      <a:pt x="195" y="53"/>
                      <a:pt x="195" y="66"/>
                    </a:cubicBezTo>
                    <a:cubicBezTo>
                      <a:pt x="195" y="79"/>
                      <a:pt x="185" y="90"/>
                      <a:pt x="171" y="90"/>
                    </a:cubicBezTo>
                    <a:close/>
                    <a:moveTo>
                      <a:pt x="23" y="54"/>
                    </a:moveTo>
                    <a:cubicBezTo>
                      <a:pt x="17" y="54"/>
                      <a:pt x="11" y="59"/>
                      <a:pt x="11" y="66"/>
                    </a:cubicBezTo>
                    <a:cubicBezTo>
                      <a:pt x="11" y="73"/>
                      <a:pt x="17" y="78"/>
                      <a:pt x="23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8" y="78"/>
                      <a:pt x="184" y="73"/>
                      <a:pt x="184" y="66"/>
                    </a:cubicBezTo>
                    <a:cubicBezTo>
                      <a:pt x="184" y="59"/>
                      <a:pt x="178" y="54"/>
                      <a:pt x="172" y="54"/>
                    </a:cubicBezTo>
                    <a:cubicBezTo>
                      <a:pt x="168" y="54"/>
                      <a:pt x="164" y="56"/>
                      <a:pt x="162" y="59"/>
                    </a:cubicBezTo>
                    <a:cubicBezTo>
                      <a:pt x="161" y="61"/>
                      <a:pt x="159" y="62"/>
                      <a:pt x="157" y="62"/>
                    </a:cubicBezTo>
                    <a:cubicBezTo>
                      <a:pt x="157" y="62"/>
                      <a:pt x="157" y="62"/>
                      <a:pt x="157" y="62"/>
                    </a:cubicBezTo>
                    <a:cubicBezTo>
                      <a:pt x="155" y="62"/>
                      <a:pt x="153" y="61"/>
                      <a:pt x="152" y="59"/>
                    </a:cubicBezTo>
                    <a:cubicBezTo>
                      <a:pt x="152" y="58"/>
                      <a:pt x="151" y="58"/>
                      <a:pt x="150" y="57"/>
                    </a:cubicBezTo>
                    <a:cubicBezTo>
                      <a:pt x="149" y="56"/>
                      <a:pt x="149" y="55"/>
                      <a:pt x="149" y="53"/>
                    </a:cubicBezTo>
                    <a:cubicBezTo>
                      <a:pt x="148" y="41"/>
                      <a:pt x="139" y="32"/>
                      <a:pt x="128" y="30"/>
                    </a:cubicBezTo>
                    <a:cubicBezTo>
                      <a:pt x="127" y="30"/>
                      <a:pt x="126" y="30"/>
                      <a:pt x="125" y="30"/>
                    </a:cubicBezTo>
                    <a:cubicBezTo>
                      <a:pt x="124" y="30"/>
                      <a:pt x="123" y="30"/>
                      <a:pt x="123" y="30"/>
                    </a:cubicBezTo>
                    <a:cubicBezTo>
                      <a:pt x="121" y="30"/>
                      <a:pt x="118" y="29"/>
                      <a:pt x="117" y="27"/>
                    </a:cubicBezTo>
                    <a:cubicBezTo>
                      <a:pt x="113" y="19"/>
                      <a:pt x="105" y="13"/>
                      <a:pt x="95" y="13"/>
                    </a:cubicBezTo>
                    <a:cubicBezTo>
                      <a:pt x="90" y="13"/>
                      <a:pt x="85" y="15"/>
                      <a:pt x="80" y="19"/>
                    </a:cubicBezTo>
                    <a:cubicBezTo>
                      <a:pt x="78" y="20"/>
                      <a:pt x="76" y="22"/>
                      <a:pt x="75" y="24"/>
                    </a:cubicBezTo>
                    <a:cubicBezTo>
                      <a:pt x="74" y="27"/>
                      <a:pt x="71" y="28"/>
                      <a:pt x="68" y="27"/>
                    </a:cubicBezTo>
                    <a:cubicBezTo>
                      <a:pt x="66" y="26"/>
                      <a:pt x="63" y="25"/>
                      <a:pt x="60" y="25"/>
                    </a:cubicBezTo>
                    <a:cubicBezTo>
                      <a:pt x="47" y="25"/>
                      <a:pt x="36" y="36"/>
                      <a:pt x="36" y="49"/>
                    </a:cubicBezTo>
                    <a:cubicBezTo>
                      <a:pt x="36" y="49"/>
                      <a:pt x="36" y="49"/>
                      <a:pt x="36" y="50"/>
                    </a:cubicBezTo>
                    <a:cubicBezTo>
                      <a:pt x="36" y="52"/>
                      <a:pt x="35" y="54"/>
                      <a:pt x="34" y="55"/>
                    </a:cubicBezTo>
                    <a:cubicBezTo>
                      <a:pt x="32" y="56"/>
                      <a:pt x="30" y="56"/>
                      <a:pt x="28" y="56"/>
                    </a:cubicBezTo>
                    <a:cubicBezTo>
                      <a:pt x="26" y="54"/>
                      <a:pt x="25" y="54"/>
                      <a:pt x="23" y="54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299">
                <a:extLst>
                  <a:ext uri="{FF2B5EF4-FFF2-40B4-BE49-F238E27FC236}">
                    <a16:creationId xmlns:a16="http://schemas.microsoft.com/office/drawing/2014/main" id="{C9E5ECE9-B65F-7B39-B51C-F32CD888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8526" y="1797071"/>
                <a:ext cx="42018" cy="37671"/>
              </a:xfrm>
              <a:custGeom>
                <a:avLst/>
                <a:gdLst>
                  <a:gd name="T0" fmla="*/ 25 w 31"/>
                  <a:gd name="T1" fmla="*/ 27 h 27"/>
                  <a:gd name="T2" fmla="*/ 19 w 31"/>
                  <a:gd name="T3" fmla="*/ 23 h 27"/>
                  <a:gd name="T4" fmla="*/ 14 w 31"/>
                  <a:gd name="T5" fmla="*/ 15 h 27"/>
                  <a:gd name="T6" fmla="*/ 9 w 31"/>
                  <a:gd name="T7" fmla="*/ 14 h 27"/>
                  <a:gd name="T8" fmla="*/ 2 w 31"/>
                  <a:gd name="T9" fmla="*/ 11 h 27"/>
                  <a:gd name="T10" fmla="*/ 5 w 31"/>
                  <a:gd name="T11" fmla="*/ 3 h 27"/>
                  <a:gd name="T12" fmla="*/ 19 w 31"/>
                  <a:gd name="T13" fmla="*/ 4 h 27"/>
                  <a:gd name="T14" fmla="*/ 30 w 31"/>
                  <a:gd name="T15" fmla="*/ 19 h 27"/>
                  <a:gd name="T16" fmla="*/ 27 w 31"/>
                  <a:gd name="T17" fmla="*/ 26 h 27"/>
                  <a:gd name="T18" fmla="*/ 25 w 31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7">
                    <a:moveTo>
                      <a:pt x="25" y="27"/>
                    </a:moveTo>
                    <a:cubicBezTo>
                      <a:pt x="22" y="27"/>
                      <a:pt x="20" y="25"/>
                      <a:pt x="19" y="23"/>
                    </a:cubicBezTo>
                    <a:cubicBezTo>
                      <a:pt x="18" y="20"/>
                      <a:pt x="17" y="16"/>
                      <a:pt x="14" y="15"/>
                    </a:cubicBezTo>
                    <a:cubicBezTo>
                      <a:pt x="11" y="14"/>
                      <a:pt x="9" y="14"/>
                      <a:pt x="9" y="14"/>
                    </a:cubicBezTo>
                    <a:cubicBezTo>
                      <a:pt x="6" y="16"/>
                      <a:pt x="2" y="14"/>
                      <a:pt x="2" y="11"/>
                    </a:cubicBezTo>
                    <a:cubicBezTo>
                      <a:pt x="0" y="8"/>
                      <a:pt x="2" y="4"/>
                      <a:pt x="5" y="3"/>
                    </a:cubicBezTo>
                    <a:cubicBezTo>
                      <a:pt x="5" y="3"/>
                      <a:pt x="12" y="0"/>
                      <a:pt x="19" y="4"/>
                    </a:cubicBezTo>
                    <a:cubicBezTo>
                      <a:pt x="24" y="6"/>
                      <a:pt x="29" y="11"/>
                      <a:pt x="30" y="19"/>
                    </a:cubicBezTo>
                    <a:cubicBezTo>
                      <a:pt x="31" y="22"/>
                      <a:pt x="29" y="25"/>
                      <a:pt x="27" y="26"/>
                    </a:cubicBezTo>
                    <a:cubicBezTo>
                      <a:pt x="26" y="26"/>
                      <a:pt x="25" y="27"/>
                      <a:pt x="25" y="27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300">
                <a:extLst>
                  <a:ext uri="{FF2B5EF4-FFF2-40B4-BE49-F238E27FC236}">
                    <a16:creationId xmlns:a16="http://schemas.microsoft.com/office/drawing/2014/main" id="{E72BCE0F-FE7C-8050-0641-367DE07B4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0970" y="1808662"/>
                <a:ext cx="50711" cy="33324"/>
              </a:xfrm>
              <a:custGeom>
                <a:avLst/>
                <a:gdLst>
                  <a:gd name="T0" fmla="*/ 25 w 37"/>
                  <a:gd name="T1" fmla="*/ 25 h 25"/>
                  <a:gd name="T2" fmla="*/ 1 w 37"/>
                  <a:gd name="T3" fmla="*/ 9 h 25"/>
                  <a:gd name="T4" fmla="*/ 3 w 37"/>
                  <a:gd name="T5" fmla="*/ 1 h 25"/>
                  <a:gd name="T6" fmla="*/ 12 w 37"/>
                  <a:gd name="T7" fmla="*/ 4 h 25"/>
                  <a:gd name="T8" fmla="*/ 29 w 37"/>
                  <a:gd name="T9" fmla="*/ 13 h 25"/>
                  <a:gd name="T10" fmla="*/ 36 w 37"/>
                  <a:gd name="T11" fmla="*/ 17 h 25"/>
                  <a:gd name="T12" fmla="*/ 31 w 37"/>
                  <a:gd name="T13" fmla="*/ 24 h 25"/>
                  <a:gd name="T14" fmla="*/ 25 w 3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5">
                    <a:moveTo>
                      <a:pt x="25" y="25"/>
                    </a:moveTo>
                    <a:cubicBezTo>
                      <a:pt x="13" y="25"/>
                      <a:pt x="4" y="16"/>
                      <a:pt x="1" y="9"/>
                    </a:cubicBezTo>
                    <a:cubicBezTo>
                      <a:pt x="0" y="7"/>
                      <a:pt x="1" y="3"/>
                      <a:pt x="3" y="1"/>
                    </a:cubicBezTo>
                    <a:cubicBezTo>
                      <a:pt x="6" y="0"/>
                      <a:pt x="10" y="1"/>
                      <a:pt x="12" y="4"/>
                    </a:cubicBezTo>
                    <a:cubicBezTo>
                      <a:pt x="12" y="4"/>
                      <a:pt x="19" y="16"/>
                      <a:pt x="29" y="13"/>
                    </a:cubicBezTo>
                    <a:cubicBezTo>
                      <a:pt x="32" y="12"/>
                      <a:pt x="35" y="14"/>
                      <a:pt x="36" y="17"/>
                    </a:cubicBezTo>
                    <a:cubicBezTo>
                      <a:pt x="37" y="20"/>
                      <a:pt x="35" y="24"/>
                      <a:pt x="31" y="24"/>
                    </a:cubicBezTo>
                    <a:cubicBezTo>
                      <a:pt x="30" y="25"/>
                      <a:pt x="27" y="25"/>
                      <a:pt x="25" y="25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301">
                <a:extLst>
                  <a:ext uri="{FF2B5EF4-FFF2-40B4-BE49-F238E27FC236}">
                    <a16:creationId xmlns:a16="http://schemas.microsoft.com/office/drawing/2014/main" id="{065F8A33-9F2C-92C9-8FBD-80474B967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2019" y="1529027"/>
                <a:ext cx="162276" cy="47813"/>
              </a:xfrm>
              <a:custGeom>
                <a:avLst/>
                <a:gdLst>
                  <a:gd name="T0" fmla="*/ 114 w 120"/>
                  <a:gd name="T1" fmla="*/ 36 h 36"/>
                  <a:gd name="T2" fmla="*/ 67 w 120"/>
                  <a:gd name="T3" fmla="*/ 36 h 36"/>
                  <a:gd name="T4" fmla="*/ 61 w 120"/>
                  <a:gd name="T5" fmla="*/ 30 h 36"/>
                  <a:gd name="T6" fmla="*/ 43 w 120"/>
                  <a:gd name="T7" fmla="*/ 12 h 36"/>
                  <a:gd name="T8" fmla="*/ 25 w 120"/>
                  <a:gd name="T9" fmla="*/ 30 h 36"/>
                  <a:gd name="T10" fmla="*/ 18 w 120"/>
                  <a:gd name="T11" fmla="*/ 36 h 36"/>
                  <a:gd name="T12" fmla="*/ 7 w 120"/>
                  <a:gd name="T13" fmla="*/ 36 h 36"/>
                  <a:gd name="T14" fmla="*/ 0 w 120"/>
                  <a:gd name="T15" fmla="*/ 30 h 36"/>
                  <a:gd name="T16" fmla="*/ 7 w 120"/>
                  <a:gd name="T17" fmla="*/ 24 h 36"/>
                  <a:gd name="T18" fmla="*/ 13 w 120"/>
                  <a:gd name="T19" fmla="*/ 24 h 36"/>
                  <a:gd name="T20" fmla="*/ 42 w 120"/>
                  <a:gd name="T21" fmla="*/ 0 h 36"/>
                  <a:gd name="T22" fmla="*/ 71 w 120"/>
                  <a:gd name="T23" fmla="*/ 24 h 36"/>
                  <a:gd name="T24" fmla="*/ 113 w 120"/>
                  <a:gd name="T25" fmla="*/ 24 h 36"/>
                  <a:gd name="T26" fmla="*/ 119 w 120"/>
                  <a:gd name="T27" fmla="*/ 30 h 36"/>
                  <a:gd name="T28" fmla="*/ 114 w 120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36">
                    <a:moveTo>
                      <a:pt x="114" y="36"/>
                    </a:moveTo>
                    <a:cubicBezTo>
                      <a:pt x="67" y="36"/>
                      <a:pt x="67" y="36"/>
                      <a:pt x="67" y="36"/>
                    </a:cubicBezTo>
                    <a:cubicBezTo>
                      <a:pt x="63" y="36"/>
                      <a:pt x="61" y="33"/>
                      <a:pt x="61" y="30"/>
                    </a:cubicBezTo>
                    <a:cubicBezTo>
                      <a:pt x="61" y="20"/>
                      <a:pt x="53" y="12"/>
                      <a:pt x="43" y="12"/>
                    </a:cubicBezTo>
                    <a:cubicBezTo>
                      <a:pt x="33" y="12"/>
                      <a:pt x="25" y="20"/>
                      <a:pt x="25" y="30"/>
                    </a:cubicBezTo>
                    <a:cubicBezTo>
                      <a:pt x="25" y="33"/>
                      <a:pt x="22" y="36"/>
                      <a:pt x="18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27"/>
                      <a:pt x="3" y="24"/>
                      <a:pt x="7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11"/>
                      <a:pt x="28" y="0"/>
                      <a:pt x="42" y="0"/>
                    </a:cubicBezTo>
                    <a:cubicBezTo>
                      <a:pt x="56" y="0"/>
                      <a:pt x="68" y="11"/>
                      <a:pt x="71" y="24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7" y="24"/>
                      <a:pt x="119" y="27"/>
                      <a:pt x="119" y="30"/>
                    </a:cubicBezTo>
                    <a:cubicBezTo>
                      <a:pt x="120" y="33"/>
                      <a:pt x="117" y="36"/>
                      <a:pt x="114" y="36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C509AFCA-EA38-3731-94CB-2E852D71D128}"/>
                </a:ext>
              </a:extLst>
            </p:cNvPr>
            <p:cNvGrpSpPr/>
            <p:nvPr/>
          </p:nvGrpSpPr>
          <p:grpSpPr>
            <a:xfrm>
              <a:off x="874044" y="4320941"/>
              <a:ext cx="445281" cy="395250"/>
              <a:chOff x="9060712" y="2728706"/>
              <a:chExt cx="386853" cy="343387"/>
            </a:xfrm>
          </p:grpSpPr>
          <p:sp>
            <p:nvSpPr>
              <p:cNvPr id="74" name="Freeform 258">
                <a:extLst>
                  <a:ext uri="{FF2B5EF4-FFF2-40B4-BE49-F238E27FC236}">
                    <a16:creationId xmlns:a16="http://schemas.microsoft.com/office/drawing/2014/main" id="{B675F005-1D6D-C584-57CF-2B0DCC62E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0712" y="2988058"/>
                <a:ext cx="65200" cy="42018"/>
              </a:xfrm>
              <a:custGeom>
                <a:avLst/>
                <a:gdLst>
                  <a:gd name="T0" fmla="*/ 30 w 48"/>
                  <a:gd name="T1" fmla="*/ 31 h 31"/>
                  <a:gd name="T2" fmla="*/ 6 w 48"/>
                  <a:gd name="T3" fmla="*/ 31 h 31"/>
                  <a:gd name="T4" fmla="*/ 0 w 48"/>
                  <a:gd name="T5" fmla="*/ 25 h 31"/>
                  <a:gd name="T6" fmla="*/ 0 w 48"/>
                  <a:gd name="T7" fmla="*/ 6 h 31"/>
                  <a:gd name="T8" fmla="*/ 6 w 48"/>
                  <a:gd name="T9" fmla="*/ 0 h 31"/>
                  <a:gd name="T10" fmla="*/ 30 w 48"/>
                  <a:gd name="T11" fmla="*/ 0 h 31"/>
                  <a:gd name="T12" fmla="*/ 33 w 48"/>
                  <a:gd name="T13" fmla="*/ 2 h 31"/>
                  <a:gd name="T14" fmla="*/ 46 w 48"/>
                  <a:gd name="T15" fmla="*/ 11 h 31"/>
                  <a:gd name="T16" fmla="*/ 48 w 48"/>
                  <a:gd name="T17" fmla="*/ 16 h 31"/>
                  <a:gd name="T18" fmla="*/ 46 w 48"/>
                  <a:gd name="T19" fmla="*/ 20 h 31"/>
                  <a:gd name="T20" fmla="*/ 33 w 48"/>
                  <a:gd name="T21" fmla="*/ 30 h 31"/>
                  <a:gd name="T22" fmla="*/ 30 w 48"/>
                  <a:gd name="T23" fmla="*/ 31 h 31"/>
                  <a:gd name="T24" fmla="*/ 12 w 48"/>
                  <a:gd name="T25" fmla="*/ 19 h 31"/>
                  <a:gd name="T26" fmla="*/ 28 w 48"/>
                  <a:gd name="T27" fmla="*/ 19 h 31"/>
                  <a:gd name="T28" fmla="*/ 32 w 48"/>
                  <a:gd name="T29" fmla="*/ 16 h 31"/>
                  <a:gd name="T30" fmla="*/ 28 w 48"/>
                  <a:gd name="T31" fmla="*/ 12 h 31"/>
                  <a:gd name="T32" fmla="*/ 12 w 48"/>
                  <a:gd name="T33" fmla="*/ 12 h 31"/>
                  <a:gd name="T34" fmla="*/ 12 w 48"/>
                  <a:gd name="T35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31">
                    <a:moveTo>
                      <a:pt x="30" y="31"/>
                    </a:move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28"/>
                      <a:pt x="0" y="2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3" y="2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12"/>
                      <a:pt x="48" y="14"/>
                      <a:pt x="48" y="16"/>
                    </a:cubicBezTo>
                    <a:cubicBezTo>
                      <a:pt x="48" y="18"/>
                      <a:pt x="47" y="20"/>
                      <a:pt x="46" y="2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30"/>
                      <a:pt x="31" y="31"/>
                      <a:pt x="30" y="31"/>
                    </a:cubicBezTo>
                    <a:close/>
                    <a:moveTo>
                      <a:pt x="12" y="19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259">
                <a:extLst>
                  <a:ext uri="{FF2B5EF4-FFF2-40B4-BE49-F238E27FC236}">
                    <a16:creationId xmlns:a16="http://schemas.microsoft.com/office/drawing/2014/main" id="{DD53EB0C-9EF8-D35D-8E43-E514759E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01" y="2959080"/>
                <a:ext cx="157929" cy="40569"/>
              </a:xfrm>
              <a:custGeom>
                <a:avLst/>
                <a:gdLst>
                  <a:gd name="T0" fmla="*/ 110 w 117"/>
                  <a:gd name="T1" fmla="*/ 30 h 30"/>
                  <a:gd name="T2" fmla="*/ 104 w 117"/>
                  <a:gd name="T3" fmla="*/ 26 h 30"/>
                  <a:gd name="T4" fmla="*/ 83 w 117"/>
                  <a:gd name="T5" fmla="*/ 12 h 30"/>
                  <a:gd name="T6" fmla="*/ 6 w 117"/>
                  <a:gd name="T7" fmla="*/ 12 h 30"/>
                  <a:gd name="T8" fmla="*/ 0 w 117"/>
                  <a:gd name="T9" fmla="*/ 6 h 30"/>
                  <a:gd name="T10" fmla="*/ 6 w 117"/>
                  <a:gd name="T11" fmla="*/ 0 h 30"/>
                  <a:gd name="T12" fmla="*/ 83 w 117"/>
                  <a:gd name="T13" fmla="*/ 0 h 30"/>
                  <a:gd name="T14" fmla="*/ 116 w 117"/>
                  <a:gd name="T15" fmla="*/ 21 h 30"/>
                  <a:gd name="T16" fmla="*/ 113 w 117"/>
                  <a:gd name="T17" fmla="*/ 29 h 30"/>
                  <a:gd name="T18" fmla="*/ 110 w 117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30">
                    <a:moveTo>
                      <a:pt x="110" y="30"/>
                    </a:moveTo>
                    <a:cubicBezTo>
                      <a:pt x="107" y="30"/>
                      <a:pt x="105" y="28"/>
                      <a:pt x="104" y="26"/>
                    </a:cubicBezTo>
                    <a:cubicBezTo>
                      <a:pt x="101" y="18"/>
                      <a:pt x="92" y="12"/>
                      <a:pt x="83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97" y="0"/>
                      <a:pt x="110" y="8"/>
                      <a:pt x="116" y="21"/>
                    </a:cubicBezTo>
                    <a:cubicBezTo>
                      <a:pt x="117" y="24"/>
                      <a:pt x="116" y="28"/>
                      <a:pt x="113" y="29"/>
                    </a:cubicBezTo>
                    <a:cubicBezTo>
                      <a:pt x="112" y="30"/>
                      <a:pt x="111" y="30"/>
                      <a:pt x="110" y="30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60">
                <a:extLst>
                  <a:ext uri="{FF2B5EF4-FFF2-40B4-BE49-F238E27FC236}">
                    <a16:creationId xmlns:a16="http://schemas.microsoft.com/office/drawing/2014/main" id="{40CDC43B-3D40-5B10-FE20-248C17221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01" y="3014138"/>
                <a:ext cx="157929" cy="40569"/>
              </a:xfrm>
              <a:custGeom>
                <a:avLst/>
                <a:gdLst>
                  <a:gd name="T0" fmla="*/ 83 w 117"/>
                  <a:gd name="T1" fmla="*/ 30 h 30"/>
                  <a:gd name="T2" fmla="*/ 6 w 117"/>
                  <a:gd name="T3" fmla="*/ 30 h 30"/>
                  <a:gd name="T4" fmla="*/ 0 w 117"/>
                  <a:gd name="T5" fmla="*/ 24 h 30"/>
                  <a:gd name="T6" fmla="*/ 6 w 117"/>
                  <a:gd name="T7" fmla="*/ 18 h 30"/>
                  <a:gd name="T8" fmla="*/ 83 w 117"/>
                  <a:gd name="T9" fmla="*/ 18 h 30"/>
                  <a:gd name="T10" fmla="*/ 105 w 117"/>
                  <a:gd name="T11" fmla="*/ 4 h 30"/>
                  <a:gd name="T12" fmla="*/ 113 w 117"/>
                  <a:gd name="T13" fmla="*/ 1 h 30"/>
                  <a:gd name="T14" fmla="*/ 115 w 117"/>
                  <a:gd name="T15" fmla="*/ 9 h 30"/>
                  <a:gd name="T16" fmla="*/ 83 w 117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0">
                    <a:moveTo>
                      <a:pt x="83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3" y="30"/>
                      <a:pt x="0" y="28"/>
                      <a:pt x="0" y="24"/>
                    </a:cubicBezTo>
                    <a:cubicBezTo>
                      <a:pt x="0" y="21"/>
                      <a:pt x="3" y="18"/>
                      <a:pt x="6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93" y="18"/>
                      <a:pt x="101" y="12"/>
                      <a:pt x="105" y="4"/>
                    </a:cubicBezTo>
                    <a:cubicBezTo>
                      <a:pt x="106" y="1"/>
                      <a:pt x="110" y="0"/>
                      <a:pt x="113" y="1"/>
                    </a:cubicBezTo>
                    <a:cubicBezTo>
                      <a:pt x="115" y="2"/>
                      <a:pt x="117" y="6"/>
                      <a:pt x="115" y="9"/>
                    </a:cubicBezTo>
                    <a:cubicBezTo>
                      <a:pt x="110" y="22"/>
                      <a:pt x="97" y="30"/>
                      <a:pt x="83" y="30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261">
                <a:extLst>
                  <a:ext uri="{FF2B5EF4-FFF2-40B4-BE49-F238E27FC236}">
                    <a16:creationId xmlns:a16="http://schemas.microsoft.com/office/drawing/2014/main" id="{BEE597B5-5B4E-5439-D6F2-DE4F3C553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01" y="2980813"/>
                <a:ext cx="176764" cy="50711"/>
              </a:xfrm>
              <a:custGeom>
                <a:avLst/>
                <a:gdLst>
                  <a:gd name="T0" fmla="*/ 113 w 131"/>
                  <a:gd name="T1" fmla="*/ 37 h 37"/>
                  <a:gd name="T2" fmla="*/ 6 w 131"/>
                  <a:gd name="T3" fmla="*/ 37 h 37"/>
                  <a:gd name="T4" fmla="*/ 0 w 131"/>
                  <a:gd name="T5" fmla="*/ 31 h 37"/>
                  <a:gd name="T6" fmla="*/ 6 w 131"/>
                  <a:gd name="T7" fmla="*/ 25 h 37"/>
                  <a:gd name="T8" fmla="*/ 113 w 131"/>
                  <a:gd name="T9" fmla="*/ 25 h 37"/>
                  <a:gd name="T10" fmla="*/ 119 w 131"/>
                  <a:gd name="T11" fmla="*/ 19 h 37"/>
                  <a:gd name="T12" fmla="*/ 113 w 131"/>
                  <a:gd name="T13" fmla="*/ 13 h 37"/>
                  <a:gd name="T14" fmla="*/ 6 w 131"/>
                  <a:gd name="T15" fmla="*/ 13 h 37"/>
                  <a:gd name="T16" fmla="*/ 0 w 131"/>
                  <a:gd name="T17" fmla="*/ 7 h 37"/>
                  <a:gd name="T18" fmla="*/ 6 w 131"/>
                  <a:gd name="T19" fmla="*/ 0 h 37"/>
                  <a:gd name="T20" fmla="*/ 113 w 131"/>
                  <a:gd name="T21" fmla="*/ 0 h 37"/>
                  <a:gd name="T22" fmla="*/ 131 w 131"/>
                  <a:gd name="T23" fmla="*/ 18 h 37"/>
                  <a:gd name="T24" fmla="*/ 113 w 131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37">
                    <a:moveTo>
                      <a:pt x="113" y="37"/>
                    </a:moveTo>
                    <a:cubicBezTo>
                      <a:pt x="6" y="37"/>
                      <a:pt x="6" y="37"/>
                      <a:pt x="6" y="37"/>
                    </a:cubicBezTo>
                    <a:cubicBezTo>
                      <a:pt x="3" y="37"/>
                      <a:pt x="0" y="34"/>
                      <a:pt x="0" y="31"/>
                    </a:cubicBezTo>
                    <a:cubicBezTo>
                      <a:pt x="0" y="28"/>
                      <a:pt x="3" y="25"/>
                      <a:pt x="6" y="25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6" y="25"/>
                      <a:pt x="119" y="22"/>
                      <a:pt x="119" y="19"/>
                    </a:cubicBezTo>
                    <a:cubicBezTo>
                      <a:pt x="119" y="16"/>
                      <a:pt x="116" y="13"/>
                      <a:pt x="113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22" y="0"/>
                      <a:pt x="131" y="8"/>
                      <a:pt x="131" y="18"/>
                    </a:cubicBezTo>
                    <a:cubicBezTo>
                      <a:pt x="131" y="28"/>
                      <a:pt x="122" y="37"/>
                      <a:pt x="113" y="37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262">
                <a:extLst>
                  <a:ext uri="{FF2B5EF4-FFF2-40B4-BE49-F238E27FC236}">
                    <a16:creationId xmlns:a16="http://schemas.microsoft.com/office/drawing/2014/main" id="{5EAD030E-1AD3-5790-F8FA-97571D432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46170" y="2943142"/>
                <a:ext cx="40569" cy="128951"/>
              </a:xfrm>
              <a:custGeom>
                <a:avLst/>
                <a:gdLst>
                  <a:gd name="T0" fmla="*/ 24 w 30"/>
                  <a:gd name="T1" fmla="*/ 95 h 95"/>
                  <a:gd name="T2" fmla="*/ 6 w 30"/>
                  <a:gd name="T3" fmla="*/ 95 h 95"/>
                  <a:gd name="T4" fmla="*/ 0 w 30"/>
                  <a:gd name="T5" fmla="*/ 89 h 95"/>
                  <a:gd name="T6" fmla="*/ 0 w 30"/>
                  <a:gd name="T7" fmla="*/ 6 h 95"/>
                  <a:gd name="T8" fmla="*/ 6 w 30"/>
                  <a:gd name="T9" fmla="*/ 0 h 95"/>
                  <a:gd name="T10" fmla="*/ 24 w 30"/>
                  <a:gd name="T11" fmla="*/ 0 h 95"/>
                  <a:gd name="T12" fmla="*/ 30 w 30"/>
                  <a:gd name="T13" fmla="*/ 6 h 95"/>
                  <a:gd name="T14" fmla="*/ 30 w 30"/>
                  <a:gd name="T15" fmla="*/ 89 h 95"/>
                  <a:gd name="T16" fmla="*/ 24 w 30"/>
                  <a:gd name="T17" fmla="*/ 95 h 95"/>
                  <a:gd name="T18" fmla="*/ 12 w 30"/>
                  <a:gd name="T19" fmla="*/ 83 h 95"/>
                  <a:gd name="T20" fmla="*/ 18 w 30"/>
                  <a:gd name="T21" fmla="*/ 83 h 95"/>
                  <a:gd name="T22" fmla="*/ 18 w 30"/>
                  <a:gd name="T23" fmla="*/ 12 h 95"/>
                  <a:gd name="T24" fmla="*/ 12 w 30"/>
                  <a:gd name="T25" fmla="*/ 12 h 95"/>
                  <a:gd name="T26" fmla="*/ 12 w 30"/>
                  <a:gd name="T27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95">
                    <a:moveTo>
                      <a:pt x="24" y="95"/>
                    </a:moveTo>
                    <a:cubicBezTo>
                      <a:pt x="6" y="95"/>
                      <a:pt x="6" y="95"/>
                      <a:pt x="6" y="95"/>
                    </a:cubicBezTo>
                    <a:cubicBezTo>
                      <a:pt x="3" y="95"/>
                      <a:pt x="0" y="92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30" y="3"/>
                      <a:pt x="30" y="6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0" y="92"/>
                      <a:pt x="27" y="95"/>
                      <a:pt x="24" y="95"/>
                    </a:cubicBezTo>
                    <a:close/>
                    <a:moveTo>
                      <a:pt x="12" y="83"/>
                    </a:move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3"/>
                      <a:pt x="12" y="83"/>
                      <a:pt x="12" y="83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263">
                <a:extLst>
                  <a:ext uri="{FF2B5EF4-FFF2-40B4-BE49-F238E27FC236}">
                    <a16:creationId xmlns:a16="http://schemas.microsoft.com/office/drawing/2014/main" id="{7FFE1C0A-7A50-B969-AEBB-AADC6E7A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9974" y="2998200"/>
                <a:ext cx="152133" cy="15938"/>
              </a:xfrm>
              <a:custGeom>
                <a:avLst/>
                <a:gdLst>
                  <a:gd name="T0" fmla="*/ 107 w 113"/>
                  <a:gd name="T1" fmla="*/ 12 h 12"/>
                  <a:gd name="T2" fmla="*/ 6 w 113"/>
                  <a:gd name="T3" fmla="*/ 12 h 12"/>
                  <a:gd name="T4" fmla="*/ 0 w 113"/>
                  <a:gd name="T5" fmla="*/ 6 h 12"/>
                  <a:gd name="T6" fmla="*/ 6 w 113"/>
                  <a:gd name="T7" fmla="*/ 0 h 12"/>
                  <a:gd name="T8" fmla="*/ 107 w 113"/>
                  <a:gd name="T9" fmla="*/ 0 h 12"/>
                  <a:gd name="T10" fmla="*/ 113 w 113"/>
                  <a:gd name="T11" fmla="*/ 6 h 12"/>
                  <a:gd name="T12" fmla="*/ 107 w 1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2">
                    <a:moveTo>
                      <a:pt x="107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1" y="0"/>
                      <a:pt x="113" y="3"/>
                      <a:pt x="113" y="6"/>
                    </a:cubicBezTo>
                    <a:cubicBezTo>
                      <a:pt x="113" y="10"/>
                      <a:pt x="110" y="12"/>
                      <a:pt x="107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264">
                <a:extLst>
                  <a:ext uri="{FF2B5EF4-FFF2-40B4-BE49-F238E27FC236}">
                    <a16:creationId xmlns:a16="http://schemas.microsoft.com/office/drawing/2014/main" id="{A9379B03-75C1-0F44-4A96-DC03920C4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610" y="2728706"/>
                <a:ext cx="363671" cy="173867"/>
              </a:xfrm>
              <a:custGeom>
                <a:avLst/>
                <a:gdLst>
                  <a:gd name="T0" fmla="*/ 263 w 269"/>
                  <a:gd name="T1" fmla="*/ 128 h 128"/>
                  <a:gd name="T2" fmla="*/ 221 w 269"/>
                  <a:gd name="T3" fmla="*/ 121 h 128"/>
                  <a:gd name="T4" fmla="*/ 220 w 269"/>
                  <a:gd name="T5" fmla="*/ 98 h 128"/>
                  <a:gd name="T6" fmla="*/ 237 w 269"/>
                  <a:gd name="T7" fmla="*/ 67 h 128"/>
                  <a:gd name="T8" fmla="*/ 202 w 269"/>
                  <a:gd name="T9" fmla="*/ 79 h 128"/>
                  <a:gd name="T10" fmla="*/ 190 w 269"/>
                  <a:gd name="T11" fmla="*/ 61 h 128"/>
                  <a:gd name="T12" fmla="*/ 188 w 269"/>
                  <a:gd name="T13" fmla="*/ 25 h 128"/>
                  <a:gd name="T14" fmla="*/ 165 w 269"/>
                  <a:gd name="T15" fmla="*/ 53 h 128"/>
                  <a:gd name="T16" fmla="*/ 145 w 269"/>
                  <a:gd name="T17" fmla="*/ 43 h 128"/>
                  <a:gd name="T18" fmla="*/ 126 w 269"/>
                  <a:gd name="T19" fmla="*/ 13 h 128"/>
                  <a:gd name="T20" fmla="*/ 120 w 269"/>
                  <a:gd name="T21" fmla="*/ 49 h 128"/>
                  <a:gd name="T22" fmla="*/ 97 w 269"/>
                  <a:gd name="T23" fmla="*/ 51 h 128"/>
                  <a:gd name="T24" fmla="*/ 65 w 269"/>
                  <a:gd name="T25" fmla="*/ 34 h 128"/>
                  <a:gd name="T26" fmla="*/ 78 w 269"/>
                  <a:gd name="T27" fmla="*/ 68 h 128"/>
                  <a:gd name="T28" fmla="*/ 59 w 269"/>
                  <a:gd name="T29" fmla="*/ 81 h 128"/>
                  <a:gd name="T30" fmla="*/ 24 w 269"/>
                  <a:gd name="T31" fmla="*/ 82 h 128"/>
                  <a:gd name="T32" fmla="*/ 52 w 269"/>
                  <a:gd name="T33" fmla="*/ 105 h 128"/>
                  <a:gd name="T34" fmla="*/ 42 w 269"/>
                  <a:gd name="T35" fmla="*/ 125 h 128"/>
                  <a:gd name="T36" fmla="*/ 0 w 269"/>
                  <a:gd name="T37" fmla="*/ 121 h 128"/>
                  <a:gd name="T38" fmla="*/ 37 w 269"/>
                  <a:gd name="T39" fmla="*/ 114 h 128"/>
                  <a:gd name="T40" fmla="*/ 13 w 269"/>
                  <a:gd name="T41" fmla="*/ 89 h 128"/>
                  <a:gd name="T42" fmla="*/ 25 w 269"/>
                  <a:gd name="T43" fmla="*/ 56 h 128"/>
                  <a:gd name="T44" fmla="*/ 61 w 269"/>
                  <a:gd name="T45" fmla="*/ 68 h 128"/>
                  <a:gd name="T46" fmla="*/ 53 w 269"/>
                  <a:gd name="T47" fmla="*/ 34 h 128"/>
                  <a:gd name="T48" fmla="*/ 80 w 269"/>
                  <a:gd name="T49" fmla="*/ 12 h 128"/>
                  <a:gd name="T50" fmla="*/ 105 w 269"/>
                  <a:gd name="T51" fmla="*/ 40 h 128"/>
                  <a:gd name="T52" fmla="*/ 114 w 269"/>
                  <a:gd name="T53" fmla="*/ 6 h 128"/>
                  <a:gd name="T54" fmla="*/ 148 w 269"/>
                  <a:gd name="T55" fmla="*/ 0 h 128"/>
                  <a:gd name="T56" fmla="*/ 156 w 269"/>
                  <a:gd name="T57" fmla="*/ 37 h 128"/>
                  <a:gd name="T58" fmla="*/ 181 w 269"/>
                  <a:gd name="T59" fmla="*/ 14 h 128"/>
                  <a:gd name="T60" fmla="*/ 213 w 269"/>
                  <a:gd name="T61" fmla="*/ 26 h 128"/>
                  <a:gd name="T62" fmla="*/ 202 w 269"/>
                  <a:gd name="T63" fmla="*/ 62 h 128"/>
                  <a:gd name="T64" fmla="*/ 236 w 269"/>
                  <a:gd name="T65" fmla="*/ 54 h 128"/>
                  <a:gd name="T66" fmla="*/ 257 w 269"/>
                  <a:gd name="T67" fmla="*/ 81 h 128"/>
                  <a:gd name="T68" fmla="*/ 230 w 269"/>
                  <a:gd name="T69" fmla="*/ 106 h 128"/>
                  <a:gd name="T70" fmla="*/ 264 w 269"/>
                  <a:gd name="T71" fmla="*/ 115 h 128"/>
                  <a:gd name="T72" fmla="*/ 263 w 269"/>
                  <a:gd name="T7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9" h="128">
                    <a:moveTo>
                      <a:pt x="263" y="128"/>
                    </a:moveTo>
                    <a:cubicBezTo>
                      <a:pt x="263" y="128"/>
                      <a:pt x="263" y="128"/>
                      <a:pt x="263" y="128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24" y="126"/>
                      <a:pt x="222" y="123"/>
                      <a:pt x="221" y="121"/>
                    </a:cubicBezTo>
                    <a:cubicBezTo>
                      <a:pt x="220" y="115"/>
                      <a:pt x="219" y="110"/>
                      <a:pt x="217" y="105"/>
                    </a:cubicBezTo>
                    <a:cubicBezTo>
                      <a:pt x="216" y="103"/>
                      <a:pt x="217" y="100"/>
                      <a:pt x="220" y="98"/>
                    </a:cubicBezTo>
                    <a:cubicBezTo>
                      <a:pt x="245" y="82"/>
                      <a:pt x="245" y="82"/>
                      <a:pt x="245" y="82"/>
                    </a:cubicBezTo>
                    <a:cubicBezTo>
                      <a:pt x="237" y="67"/>
                      <a:pt x="237" y="67"/>
                      <a:pt x="237" y="67"/>
                    </a:cubicBezTo>
                    <a:cubicBezTo>
                      <a:pt x="210" y="81"/>
                      <a:pt x="210" y="81"/>
                      <a:pt x="210" y="81"/>
                    </a:cubicBezTo>
                    <a:cubicBezTo>
                      <a:pt x="207" y="82"/>
                      <a:pt x="204" y="81"/>
                      <a:pt x="202" y="79"/>
                    </a:cubicBezTo>
                    <a:cubicBezTo>
                      <a:pt x="199" y="75"/>
                      <a:pt x="195" y="72"/>
                      <a:pt x="191" y="68"/>
                    </a:cubicBezTo>
                    <a:cubicBezTo>
                      <a:pt x="189" y="66"/>
                      <a:pt x="188" y="63"/>
                      <a:pt x="190" y="61"/>
                    </a:cubicBezTo>
                    <a:cubicBezTo>
                      <a:pt x="203" y="34"/>
                      <a:pt x="203" y="34"/>
                      <a:pt x="203" y="3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0" y="53"/>
                      <a:pt x="167" y="54"/>
                      <a:pt x="165" y="53"/>
                    </a:cubicBezTo>
                    <a:cubicBezTo>
                      <a:pt x="160" y="51"/>
                      <a:pt x="155" y="50"/>
                      <a:pt x="149" y="49"/>
                    </a:cubicBezTo>
                    <a:cubicBezTo>
                      <a:pt x="147" y="48"/>
                      <a:pt x="145" y="46"/>
                      <a:pt x="145" y="43"/>
                    </a:cubicBezTo>
                    <a:cubicBezTo>
                      <a:pt x="143" y="13"/>
                      <a:pt x="143" y="13"/>
                      <a:pt x="143" y="13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4" y="43"/>
                      <a:pt x="124" y="43"/>
                      <a:pt x="124" y="43"/>
                    </a:cubicBezTo>
                    <a:cubicBezTo>
                      <a:pt x="124" y="46"/>
                      <a:pt x="122" y="48"/>
                      <a:pt x="120" y="49"/>
                    </a:cubicBezTo>
                    <a:cubicBezTo>
                      <a:pt x="114" y="50"/>
                      <a:pt x="109" y="51"/>
                      <a:pt x="104" y="53"/>
                    </a:cubicBezTo>
                    <a:cubicBezTo>
                      <a:pt x="102" y="54"/>
                      <a:pt x="99" y="53"/>
                      <a:pt x="97" y="51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81" y="63"/>
                      <a:pt x="80" y="66"/>
                      <a:pt x="78" y="68"/>
                    </a:cubicBezTo>
                    <a:cubicBezTo>
                      <a:pt x="74" y="71"/>
                      <a:pt x="70" y="75"/>
                      <a:pt x="66" y="79"/>
                    </a:cubicBezTo>
                    <a:cubicBezTo>
                      <a:pt x="65" y="81"/>
                      <a:pt x="62" y="82"/>
                      <a:pt x="59" y="8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100"/>
                      <a:pt x="53" y="102"/>
                      <a:pt x="52" y="105"/>
                    </a:cubicBezTo>
                    <a:cubicBezTo>
                      <a:pt x="50" y="110"/>
                      <a:pt x="48" y="115"/>
                      <a:pt x="47" y="120"/>
                    </a:cubicBezTo>
                    <a:cubicBezTo>
                      <a:pt x="47" y="123"/>
                      <a:pt x="45" y="125"/>
                      <a:pt x="42" y="125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2" y="127"/>
                      <a:pt x="0" y="125"/>
                      <a:pt x="0" y="121"/>
                    </a:cubicBezTo>
                    <a:cubicBezTo>
                      <a:pt x="0" y="118"/>
                      <a:pt x="2" y="115"/>
                      <a:pt x="5" y="115"/>
                    </a:cubicBezTo>
                    <a:cubicBezTo>
                      <a:pt x="37" y="114"/>
                      <a:pt x="37" y="114"/>
                      <a:pt x="37" y="114"/>
                    </a:cubicBezTo>
                    <a:cubicBezTo>
                      <a:pt x="37" y="111"/>
                      <a:pt x="38" y="108"/>
                      <a:pt x="39" y="10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0" y="87"/>
                      <a:pt x="10" y="83"/>
                      <a:pt x="11" y="81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7" y="53"/>
                      <a:pt x="30" y="52"/>
                      <a:pt x="33" y="54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3" y="66"/>
                      <a:pt x="65" y="64"/>
                      <a:pt x="67" y="62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1" y="31"/>
                      <a:pt x="52" y="28"/>
                      <a:pt x="55" y="26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3" y="10"/>
                      <a:pt x="86" y="11"/>
                      <a:pt x="88" y="14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8" y="39"/>
                      <a:pt x="110" y="38"/>
                      <a:pt x="113" y="37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3"/>
                      <a:pt x="117" y="0"/>
                      <a:pt x="12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2" y="0"/>
                      <a:pt x="154" y="3"/>
                      <a:pt x="154" y="6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8" y="38"/>
                      <a:pt x="161" y="39"/>
                      <a:pt x="164" y="40"/>
                    </a:cubicBezTo>
                    <a:cubicBezTo>
                      <a:pt x="181" y="14"/>
                      <a:pt x="181" y="14"/>
                      <a:pt x="181" y="14"/>
                    </a:cubicBezTo>
                    <a:cubicBezTo>
                      <a:pt x="183" y="11"/>
                      <a:pt x="186" y="10"/>
                      <a:pt x="189" y="12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16" y="28"/>
                      <a:pt x="217" y="31"/>
                      <a:pt x="216" y="34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3" y="64"/>
                      <a:pt x="206" y="65"/>
                      <a:pt x="208" y="68"/>
                    </a:cubicBezTo>
                    <a:cubicBezTo>
                      <a:pt x="236" y="54"/>
                      <a:pt x="236" y="54"/>
                      <a:pt x="236" y="54"/>
                    </a:cubicBezTo>
                    <a:cubicBezTo>
                      <a:pt x="239" y="52"/>
                      <a:pt x="242" y="53"/>
                      <a:pt x="243" y="56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259" y="83"/>
                      <a:pt x="258" y="87"/>
                      <a:pt x="256" y="89"/>
                    </a:cubicBezTo>
                    <a:cubicBezTo>
                      <a:pt x="230" y="106"/>
                      <a:pt x="230" y="106"/>
                      <a:pt x="230" y="106"/>
                    </a:cubicBezTo>
                    <a:cubicBezTo>
                      <a:pt x="231" y="109"/>
                      <a:pt x="231" y="111"/>
                      <a:pt x="232" y="114"/>
                    </a:cubicBezTo>
                    <a:cubicBezTo>
                      <a:pt x="264" y="115"/>
                      <a:pt x="264" y="115"/>
                      <a:pt x="264" y="115"/>
                    </a:cubicBezTo>
                    <a:cubicBezTo>
                      <a:pt x="267" y="115"/>
                      <a:pt x="269" y="118"/>
                      <a:pt x="269" y="121"/>
                    </a:cubicBezTo>
                    <a:cubicBezTo>
                      <a:pt x="269" y="125"/>
                      <a:pt x="266" y="128"/>
                      <a:pt x="263" y="128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265">
                <a:extLst>
                  <a:ext uri="{FF2B5EF4-FFF2-40B4-BE49-F238E27FC236}">
                    <a16:creationId xmlns:a16="http://schemas.microsoft.com/office/drawing/2014/main" id="{EC803433-7393-3572-2BF6-D34CFC09F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6339" y="2825782"/>
                <a:ext cx="178213" cy="95627"/>
              </a:xfrm>
              <a:custGeom>
                <a:avLst/>
                <a:gdLst>
                  <a:gd name="T0" fmla="*/ 124 w 131"/>
                  <a:gd name="T1" fmla="*/ 71 h 71"/>
                  <a:gd name="T2" fmla="*/ 118 w 131"/>
                  <a:gd name="T3" fmla="*/ 65 h 71"/>
                  <a:gd name="T4" fmla="*/ 65 w 131"/>
                  <a:gd name="T5" fmla="*/ 12 h 71"/>
                  <a:gd name="T6" fmla="*/ 28 w 131"/>
                  <a:gd name="T7" fmla="*/ 27 h 71"/>
                  <a:gd name="T8" fmla="*/ 12 w 131"/>
                  <a:gd name="T9" fmla="*/ 65 h 71"/>
                  <a:gd name="T10" fmla="*/ 6 w 131"/>
                  <a:gd name="T11" fmla="*/ 71 h 71"/>
                  <a:gd name="T12" fmla="*/ 0 w 131"/>
                  <a:gd name="T13" fmla="*/ 65 h 71"/>
                  <a:gd name="T14" fmla="*/ 19 w 131"/>
                  <a:gd name="T15" fmla="*/ 19 h 71"/>
                  <a:gd name="T16" fmla="*/ 65 w 131"/>
                  <a:gd name="T17" fmla="*/ 0 h 71"/>
                  <a:gd name="T18" fmla="*/ 130 w 131"/>
                  <a:gd name="T19" fmla="*/ 65 h 71"/>
                  <a:gd name="T20" fmla="*/ 124 w 131"/>
                  <a:gd name="T2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1">
                    <a:moveTo>
                      <a:pt x="124" y="71"/>
                    </a:moveTo>
                    <a:cubicBezTo>
                      <a:pt x="121" y="71"/>
                      <a:pt x="118" y="68"/>
                      <a:pt x="118" y="65"/>
                    </a:cubicBezTo>
                    <a:cubicBezTo>
                      <a:pt x="118" y="35"/>
                      <a:pt x="95" y="12"/>
                      <a:pt x="65" y="12"/>
                    </a:cubicBezTo>
                    <a:cubicBezTo>
                      <a:pt x="51" y="12"/>
                      <a:pt x="38" y="17"/>
                      <a:pt x="28" y="27"/>
                    </a:cubicBezTo>
                    <a:cubicBezTo>
                      <a:pt x="18" y="37"/>
                      <a:pt x="12" y="50"/>
                      <a:pt x="12" y="65"/>
                    </a:cubicBezTo>
                    <a:cubicBezTo>
                      <a:pt x="12" y="68"/>
                      <a:pt x="9" y="71"/>
                      <a:pt x="6" y="71"/>
                    </a:cubicBezTo>
                    <a:cubicBezTo>
                      <a:pt x="3" y="71"/>
                      <a:pt x="0" y="68"/>
                      <a:pt x="0" y="65"/>
                    </a:cubicBezTo>
                    <a:cubicBezTo>
                      <a:pt x="0" y="47"/>
                      <a:pt x="6" y="31"/>
                      <a:pt x="19" y="19"/>
                    </a:cubicBezTo>
                    <a:cubicBezTo>
                      <a:pt x="31" y="6"/>
                      <a:pt x="47" y="0"/>
                      <a:pt x="65" y="0"/>
                    </a:cubicBezTo>
                    <a:cubicBezTo>
                      <a:pt x="101" y="0"/>
                      <a:pt x="130" y="29"/>
                      <a:pt x="130" y="65"/>
                    </a:cubicBezTo>
                    <a:cubicBezTo>
                      <a:pt x="131" y="68"/>
                      <a:pt x="128" y="71"/>
                      <a:pt x="124" y="71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266">
                <a:extLst>
                  <a:ext uri="{FF2B5EF4-FFF2-40B4-BE49-F238E27FC236}">
                    <a16:creationId xmlns:a16="http://schemas.microsoft.com/office/drawing/2014/main" id="{9E7FD2A1-2285-1141-3871-5608616F9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254" y="2870698"/>
                <a:ext cx="85484" cy="50711"/>
              </a:xfrm>
              <a:custGeom>
                <a:avLst/>
                <a:gdLst>
                  <a:gd name="T0" fmla="*/ 57 w 63"/>
                  <a:gd name="T1" fmla="*/ 37 h 37"/>
                  <a:gd name="T2" fmla="*/ 51 w 63"/>
                  <a:gd name="T3" fmla="*/ 31 h 37"/>
                  <a:gd name="T4" fmla="*/ 32 w 63"/>
                  <a:gd name="T5" fmla="*/ 12 h 37"/>
                  <a:gd name="T6" fmla="*/ 18 w 63"/>
                  <a:gd name="T7" fmla="*/ 18 h 37"/>
                  <a:gd name="T8" fmla="*/ 13 w 63"/>
                  <a:gd name="T9" fmla="*/ 31 h 37"/>
                  <a:gd name="T10" fmla="*/ 7 w 63"/>
                  <a:gd name="T11" fmla="*/ 37 h 37"/>
                  <a:gd name="T12" fmla="*/ 0 w 63"/>
                  <a:gd name="T13" fmla="*/ 31 h 37"/>
                  <a:gd name="T14" fmla="*/ 9 w 63"/>
                  <a:gd name="T15" fmla="*/ 9 h 37"/>
                  <a:gd name="T16" fmla="*/ 31 w 63"/>
                  <a:gd name="T17" fmla="*/ 0 h 37"/>
                  <a:gd name="T18" fmla="*/ 62 w 63"/>
                  <a:gd name="T19" fmla="*/ 31 h 37"/>
                  <a:gd name="T20" fmla="*/ 57 w 63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37">
                    <a:moveTo>
                      <a:pt x="57" y="37"/>
                    </a:moveTo>
                    <a:cubicBezTo>
                      <a:pt x="54" y="37"/>
                      <a:pt x="51" y="34"/>
                      <a:pt x="51" y="31"/>
                    </a:cubicBezTo>
                    <a:cubicBezTo>
                      <a:pt x="51" y="20"/>
                      <a:pt x="42" y="12"/>
                      <a:pt x="32" y="12"/>
                    </a:cubicBezTo>
                    <a:cubicBezTo>
                      <a:pt x="27" y="12"/>
                      <a:pt x="22" y="14"/>
                      <a:pt x="18" y="18"/>
                    </a:cubicBezTo>
                    <a:cubicBezTo>
                      <a:pt x="15" y="21"/>
                      <a:pt x="13" y="26"/>
                      <a:pt x="13" y="31"/>
                    </a:cubicBezTo>
                    <a:cubicBezTo>
                      <a:pt x="13" y="34"/>
                      <a:pt x="10" y="37"/>
                      <a:pt x="7" y="37"/>
                    </a:cubicBezTo>
                    <a:cubicBezTo>
                      <a:pt x="3" y="37"/>
                      <a:pt x="0" y="34"/>
                      <a:pt x="0" y="31"/>
                    </a:cubicBezTo>
                    <a:cubicBezTo>
                      <a:pt x="0" y="23"/>
                      <a:pt x="4" y="15"/>
                      <a:pt x="9" y="9"/>
                    </a:cubicBezTo>
                    <a:cubicBezTo>
                      <a:pt x="15" y="4"/>
                      <a:pt x="23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3" y="34"/>
                      <a:pt x="60" y="37"/>
                      <a:pt x="57" y="37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66F5A8DA-E2E6-8894-E091-D17BBD41DE35}"/>
                </a:ext>
              </a:extLst>
            </p:cNvPr>
            <p:cNvGrpSpPr/>
            <p:nvPr/>
          </p:nvGrpSpPr>
          <p:grpSpPr>
            <a:xfrm>
              <a:off x="949927" y="3277398"/>
              <a:ext cx="425268" cy="425269"/>
              <a:chOff x="7249601" y="4616609"/>
              <a:chExt cx="369466" cy="369467"/>
            </a:xfrm>
          </p:grpSpPr>
          <p:sp>
            <p:nvSpPr>
              <p:cNvPr id="58" name="Freeform 545">
                <a:extLst>
                  <a:ext uri="{FF2B5EF4-FFF2-40B4-BE49-F238E27FC236}">
                    <a16:creationId xmlns:a16="http://schemas.microsoft.com/office/drawing/2014/main" id="{272E0A94-F783-47C2-14FF-DAF22361B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192" y="4616609"/>
                <a:ext cx="181111" cy="178213"/>
              </a:xfrm>
              <a:custGeom>
                <a:avLst/>
                <a:gdLst>
                  <a:gd name="T0" fmla="*/ 88 w 134"/>
                  <a:gd name="T1" fmla="*/ 131 h 131"/>
                  <a:gd name="T2" fmla="*/ 83 w 134"/>
                  <a:gd name="T3" fmla="*/ 130 h 131"/>
                  <a:gd name="T4" fmla="*/ 13 w 134"/>
                  <a:gd name="T5" fmla="*/ 59 h 131"/>
                  <a:gd name="T6" fmla="*/ 13 w 134"/>
                  <a:gd name="T7" fmla="*/ 11 h 131"/>
                  <a:gd name="T8" fmla="*/ 37 w 134"/>
                  <a:gd name="T9" fmla="*/ 0 h 131"/>
                  <a:gd name="T10" fmla="*/ 62 w 134"/>
                  <a:gd name="T11" fmla="*/ 11 h 131"/>
                  <a:gd name="T12" fmla="*/ 132 w 134"/>
                  <a:gd name="T13" fmla="*/ 81 h 131"/>
                  <a:gd name="T14" fmla="*/ 134 w 134"/>
                  <a:gd name="T15" fmla="*/ 85 h 131"/>
                  <a:gd name="T16" fmla="*/ 132 w 134"/>
                  <a:gd name="T17" fmla="*/ 89 h 131"/>
                  <a:gd name="T18" fmla="*/ 124 w 134"/>
                  <a:gd name="T19" fmla="*/ 97 h 131"/>
                  <a:gd name="T20" fmla="*/ 116 w 134"/>
                  <a:gd name="T21" fmla="*/ 97 h 131"/>
                  <a:gd name="T22" fmla="*/ 116 w 134"/>
                  <a:gd name="T23" fmla="*/ 88 h 131"/>
                  <a:gd name="T24" fmla="*/ 119 w 134"/>
                  <a:gd name="T25" fmla="*/ 85 h 131"/>
                  <a:gd name="T26" fmla="*/ 53 w 134"/>
                  <a:gd name="T27" fmla="*/ 19 h 131"/>
                  <a:gd name="T28" fmla="*/ 37 w 134"/>
                  <a:gd name="T29" fmla="*/ 12 h 131"/>
                  <a:gd name="T30" fmla="*/ 21 w 134"/>
                  <a:gd name="T31" fmla="*/ 19 h 131"/>
                  <a:gd name="T32" fmla="*/ 21 w 134"/>
                  <a:gd name="T33" fmla="*/ 51 h 131"/>
                  <a:gd name="T34" fmla="*/ 87 w 134"/>
                  <a:gd name="T35" fmla="*/ 117 h 131"/>
                  <a:gd name="T36" fmla="*/ 91 w 134"/>
                  <a:gd name="T37" fmla="*/ 113 h 131"/>
                  <a:gd name="T38" fmla="*/ 99 w 134"/>
                  <a:gd name="T39" fmla="*/ 113 h 131"/>
                  <a:gd name="T40" fmla="*/ 99 w 134"/>
                  <a:gd name="T41" fmla="*/ 121 h 131"/>
                  <a:gd name="T42" fmla="*/ 92 w 134"/>
                  <a:gd name="T43" fmla="*/ 130 h 131"/>
                  <a:gd name="T44" fmla="*/ 88 w 134"/>
                  <a:gd name="T4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4" h="131">
                    <a:moveTo>
                      <a:pt x="88" y="131"/>
                    </a:moveTo>
                    <a:cubicBezTo>
                      <a:pt x="86" y="131"/>
                      <a:pt x="85" y="131"/>
                      <a:pt x="83" y="130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0" y="46"/>
                      <a:pt x="0" y="24"/>
                      <a:pt x="13" y="11"/>
                    </a:cubicBezTo>
                    <a:cubicBezTo>
                      <a:pt x="20" y="4"/>
                      <a:pt x="28" y="0"/>
                      <a:pt x="37" y="0"/>
                    </a:cubicBezTo>
                    <a:cubicBezTo>
                      <a:pt x="46" y="0"/>
                      <a:pt x="55" y="4"/>
                      <a:pt x="62" y="11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82"/>
                      <a:pt x="134" y="84"/>
                      <a:pt x="134" y="85"/>
                    </a:cubicBezTo>
                    <a:cubicBezTo>
                      <a:pt x="134" y="86"/>
                      <a:pt x="133" y="88"/>
                      <a:pt x="132" y="89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2" y="99"/>
                      <a:pt x="118" y="99"/>
                      <a:pt x="116" y="97"/>
                    </a:cubicBezTo>
                    <a:cubicBezTo>
                      <a:pt x="113" y="94"/>
                      <a:pt x="113" y="91"/>
                      <a:pt x="116" y="88"/>
                    </a:cubicBezTo>
                    <a:cubicBezTo>
                      <a:pt x="119" y="85"/>
                      <a:pt x="119" y="85"/>
                      <a:pt x="119" y="85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9" y="15"/>
                      <a:pt x="44" y="12"/>
                      <a:pt x="37" y="12"/>
                    </a:cubicBezTo>
                    <a:cubicBezTo>
                      <a:pt x="31" y="12"/>
                      <a:pt x="26" y="15"/>
                      <a:pt x="21" y="19"/>
                    </a:cubicBezTo>
                    <a:cubicBezTo>
                      <a:pt x="12" y="28"/>
                      <a:pt x="12" y="42"/>
                      <a:pt x="21" y="51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1"/>
                      <a:pt x="97" y="111"/>
                      <a:pt x="99" y="113"/>
                    </a:cubicBezTo>
                    <a:cubicBezTo>
                      <a:pt x="102" y="115"/>
                      <a:pt x="102" y="119"/>
                      <a:pt x="99" y="121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91" y="130"/>
                      <a:pt x="89" y="131"/>
                      <a:pt x="88" y="131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546">
                <a:extLst>
                  <a:ext uri="{FF2B5EF4-FFF2-40B4-BE49-F238E27FC236}">
                    <a16:creationId xmlns:a16="http://schemas.microsoft.com/office/drawing/2014/main" id="{67495136-629A-6B48-0C96-E3343313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0427" y="4761498"/>
                <a:ext cx="143440" cy="143440"/>
              </a:xfrm>
              <a:custGeom>
                <a:avLst/>
                <a:gdLst>
                  <a:gd name="T0" fmla="*/ 96 w 106"/>
                  <a:gd name="T1" fmla="*/ 106 h 106"/>
                  <a:gd name="T2" fmla="*/ 94 w 106"/>
                  <a:gd name="T3" fmla="*/ 106 h 106"/>
                  <a:gd name="T4" fmla="*/ 62 w 106"/>
                  <a:gd name="T5" fmla="*/ 90 h 106"/>
                  <a:gd name="T6" fmla="*/ 58 w 106"/>
                  <a:gd name="T7" fmla="*/ 86 h 106"/>
                  <a:gd name="T8" fmla="*/ 60 w 106"/>
                  <a:gd name="T9" fmla="*/ 81 h 106"/>
                  <a:gd name="T10" fmla="*/ 3 w 106"/>
                  <a:gd name="T11" fmla="*/ 24 h 106"/>
                  <a:gd name="T12" fmla="*/ 3 w 106"/>
                  <a:gd name="T13" fmla="*/ 16 h 106"/>
                  <a:gd name="T14" fmla="*/ 11 w 106"/>
                  <a:gd name="T15" fmla="*/ 16 h 106"/>
                  <a:gd name="T16" fmla="*/ 72 w 106"/>
                  <a:gd name="T17" fmla="*/ 77 h 106"/>
                  <a:gd name="T18" fmla="*/ 73 w 106"/>
                  <a:gd name="T19" fmla="*/ 83 h 106"/>
                  <a:gd name="T20" fmla="*/ 91 w 106"/>
                  <a:gd name="T21" fmla="*/ 91 h 106"/>
                  <a:gd name="T22" fmla="*/ 82 w 106"/>
                  <a:gd name="T23" fmla="*/ 74 h 106"/>
                  <a:gd name="T24" fmla="*/ 81 w 106"/>
                  <a:gd name="T25" fmla="*/ 74 h 106"/>
                  <a:gd name="T26" fmla="*/ 81 w 106"/>
                  <a:gd name="T27" fmla="*/ 74 h 106"/>
                  <a:gd name="T28" fmla="*/ 76 w 106"/>
                  <a:gd name="T29" fmla="*/ 72 h 106"/>
                  <a:gd name="T30" fmla="*/ 16 w 106"/>
                  <a:gd name="T31" fmla="*/ 11 h 106"/>
                  <a:gd name="T32" fmla="*/ 16 w 106"/>
                  <a:gd name="T33" fmla="*/ 2 h 106"/>
                  <a:gd name="T34" fmla="*/ 24 w 106"/>
                  <a:gd name="T35" fmla="*/ 2 h 106"/>
                  <a:gd name="T36" fmla="*/ 81 w 106"/>
                  <a:gd name="T37" fmla="*/ 59 h 106"/>
                  <a:gd name="T38" fmla="*/ 86 w 106"/>
                  <a:gd name="T39" fmla="*/ 58 h 106"/>
                  <a:gd name="T40" fmla="*/ 90 w 106"/>
                  <a:gd name="T41" fmla="*/ 61 h 106"/>
                  <a:gd name="T42" fmla="*/ 105 w 106"/>
                  <a:gd name="T43" fmla="*/ 94 h 106"/>
                  <a:gd name="T44" fmla="*/ 104 w 106"/>
                  <a:gd name="T45" fmla="*/ 100 h 106"/>
                  <a:gd name="T46" fmla="*/ 100 w 106"/>
                  <a:gd name="T47" fmla="*/ 104 h 106"/>
                  <a:gd name="T48" fmla="*/ 96 w 106"/>
                  <a:gd name="T4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06">
                    <a:moveTo>
                      <a:pt x="96" y="106"/>
                    </a:moveTo>
                    <a:cubicBezTo>
                      <a:pt x="95" y="106"/>
                      <a:pt x="94" y="106"/>
                      <a:pt x="94" y="106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0" y="89"/>
                      <a:pt x="59" y="88"/>
                      <a:pt x="58" y="86"/>
                    </a:cubicBezTo>
                    <a:cubicBezTo>
                      <a:pt x="58" y="84"/>
                      <a:pt x="58" y="83"/>
                      <a:pt x="60" y="81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2"/>
                      <a:pt x="0" y="18"/>
                      <a:pt x="3" y="16"/>
                    </a:cubicBezTo>
                    <a:cubicBezTo>
                      <a:pt x="5" y="14"/>
                      <a:pt x="9" y="14"/>
                      <a:pt x="11" y="16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8"/>
                      <a:pt x="74" y="80"/>
                      <a:pt x="73" y="83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2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79" y="74"/>
                      <a:pt x="78" y="74"/>
                      <a:pt x="76" y="7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8"/>
                      <a:pt x="13" y="5"/>
                      <a:pt x="16" y="2"/>
                    </a:cubicBezTo>
                    <a:cubicBezTo>
                      <a:pt x="18" y="0"/>
                      <a:pt x="22" y="0"/>
                      <a:pt x="24" y="2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2" y="58"/>
                      <a:pt x="84" y="58"/>
                      <a:pt x="86" y="58"/>
                    </a:cubicBezTo>
                    <a:cubicBezTo>
                      <a:pt x="88" y="58"/>
                      <a:pt x="89" y="59"/>
                      <a:pt x="90" y="61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6" y="96"/>
                      <a:pt x="106" y="98"/>
                      <a:pt x="104" y="100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99" y="105"/>
                      <a:pt x="98" y="106"/>
                      <a:pt x="96" y="106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547">
                <a:extLst>
                  <a:ext uri="{FF2B5EF4-FFF2-40B4-BE49-F238E27FC236}">
                    <a16:creationId xmlns:a16="http://schemas.microsoft.com/office/drawing/2014/main" id="{B1E30AA1-C3F4-1557-84B4-14CE43B6B5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2899" y="4733969"/>
                <a:ext cx="70996" cy="70996"/>
              </a:xfrm>
              <a:custGeom>
                <a:avLst/>
                <a:gdLst>
                  <a:gd name="T0" fmla="*/ 21 w 52"/>
                  <a:gd name="T1" fmla="*/ 53 h 53"/>
                  <a:gd name="T2" fmla="*/ 17 w 52"/>
                  <a:gd name="T3" fmla="*/ 51 h 53"/>
                  <a:gd name="T4" fmla="*/ 1 w 52"/>
                  <a:gd name="T5" fmla="*/ 35 h 53"/>
                  <a:gd name="T6" fmla="*/ 0 w 52"/>
                  <a:gd name="T7" fmla="*/ 31 h 53"/>
                  <a:gd name="T8" fmla="*/ 1 w 52"/>
                  <a:gd name="T9" fmla="*/ 27 h 53"/>
                  <a:gd name="T10" fmla="*/ 26 w 52"/>
                  <a:gd name="T11" fmla="*/ 2 h 53"/>
                  <a:gd name="T12" fmla="*/ 30 w 52"/>
                  <a:gd name="T13" fmla="*/ 0 h 53"/>
                  <a:gd name="T14" fmla="*/ 35 w 52"/>
                  <a:gd name="T15" fmla="*/ 2 h 53"/>
                  <a:gd name="T16" fmla="*/ 50 w 52"/>
                  <a:gd name="T17" fmla="*/ 17 h 53"/>
                  <a:gd name="T18" fmla="*/ 50 w 52"/>
                  <a:gd name="T19" fmla="*/ 26 h 53"/>
                  <a:gd name="T20" fmla="*/ 25 w 52"/>
                  <a:gd name="T21" fmla="*/ 51 h 53"/>
                  <a:gd name="T22" fmla="*/ 21 w 52"/>
                  <a:gd name="T23" fmla="*/ 53 h 53"/>
                  <a:gd name="T24" fmla="*/ 14 w 52"/>
                  <a:gd name="T25" fmla="*/ 32 h 53"/>
                  <a:gd name="T26" fmla="*/ 20 w 52"/>
                  <a:gd name="T27" fmla="*/ 38 h 53"/>
                  <a:gd name="T28" fmla="*/ 37 w 52"/>
                  <a:gd name="T29" fmla="*/ 22 h 53"/>
                  <a:gd name="T30" fmla="*/ 30 w 52"/>
                  <a:gd name="T31" fmla="*/ 15 h 53"/>
                  <a:gd name="T32" fmla="*/ 14 w 52"/>
                  <a:gd name="T3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3">
                    <a:moveTo>
                      <a:pt x="21" y="53"/>
                    </a:moveTo>
                    <a:cubicBezTo>
                      <a:pt x="19" y="53"/>
                      <a:pt x="18" y="52"/>
                      <a:pt x="17" y="51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3"/>
                      <a:pt x="0" y="31"/>
                    </a:cubicBezTo>
                    <a:cubicBezTo>
                      <a:pt x="0" y="30"/>
                      <a:pt x="0" y="28"/>
                      <a:pt x="1" y="27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9" y="0"/>
                      <a:pt x="30" y="0"/>
                    </a:cubicBezTo>
                    <a:cubicBezTo>
                      <a:pt x="32" y="0"/>
                      <a:pt x="33" y="1"/>
                      <a:pt x="35" y="2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2" y="20"/>
                      <a:pt x="52" y="24"/>
                      <a:pt x="50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4" y="52"/>
                      <a:pt x="22" y="53"/>
                      <a:pt x="21" y="53"/>
                    </a:cubicBezTo>
                    <a:close/>
                    <a:moveTo>
                      <a:pt x="14" y="32"/>
                    </a:moveTo>
                    <a:cubicBezTo>
                      <a:pt x="20" y="38"/>
                      <a:pt x="20" y="38"/>
                      <a:pt x="20" y="38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0" y="15"/>
                      <a:pt x="30" y="15"/>
                      <a:pt x="30" y="15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548">
                <a:extLst>
                  <a:ext uri="{FF2B5EF4-FFF2-40B4-BE49-F238E27FC236}">
                    <a16:creationId xmlns:a16="http://schemas.microsoft.com/office/drawing/2014/main" id="{4059038B-44DF-C14F-54C9-1AF0EB5B3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4801" y="4681809"/>
                <a:ext cx="91280" cy="92729"/>
              </a:xfrm>
              <a:custGeom>
                <a:avLst/>
                <a:gdLst>
                  <a:gd name="T0" fmla="*/ 61 w 68"/>
                  <a:gd name="T1" fmla="*/ 68 h 68"/>
                  <a:gd name="T2" fmla="*/ 57 w 68"/>
                  <a:gd name="T3" fmla="*/ 66 h 68"/>
                  <a:gd name="T4" fmla="*/ 3 w 68"/>
                  <a:gd name="T5" fmla="*/ 11 h 68"/>
                  <a:gd name="T6" fmla="*/ 3 w 68"/>
                  <a:gd name="T7" fmla="*/ 3 h 68"/>
                  <a:gd name="T8" fmla="*/ 11 w 68"/>
                  <a:gd name="T9" fmla="*/ 3 h 68"/>
                  <a:gd name="T10" fmla="*/ 65 w 68"/>
                  <a:gd name="T11" fmla="*/ 58 h 68"/>
                  <a:gd name="T12" fmla="*/ 65 w 68"/>
                  <a:gd name="T13" fmla="*/ 66 h 68"/>
                  <a:gd name="T14" fmla="*/ 61 w 68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68">
                    <a:moveTo>
                      <a:pt x="61" y="68"/>
                    </a:moveTo>
                    <a:cubicBezTo>
                      <a:pt x="60" y="68"/>
                      <a:pt x="58" y="67"/>
                      <a:pt x="57" y="6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5"/>
                      <a:pt x="3" y="3"/>
                    </a:cubicBezTo>
                    <a:cubicBezTo>
                      <a:pt x="5" y="0"/>
                      <a:pt x="9" y="0"/>
                      <a:pt x="11" y="3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8" y="60"/>
                      <a:pt x="68" y="64"/>
                      <a:pt x="65" y="66"/>
                    </a:cubicBezTo>
                    <a:cubicBezTo>
                      <a:pt x="64" y="67"/>
                      <a:pt x="63" y="68"/>
                      <a:pt x="61" y="68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549">
                <a:extLst>
                  <a:ext uri="{FF2B5EF4-FFF2-40B4-BE49-F238E27FC236}">
                    <a16:creationId xmlns:a16="http://schemas.microsoft.com/office/drawing/2014/main" id="{672EE58D-7775-2177-1503-3A0B4CD61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187" y="4665871"/>
                <a:ext cx="89831" cy="89831"/>
              </a:xfrm>
              <a:custGeom>
                <a:avLst/>
                <a:gdLst>
                  <a:gd name="T0" fmla="*/ 61 w 67"/>
                  <a:gd name="T1" fmla="*/ 67 h 67"/>
                  <a:gd name="T2" fmla="*/ 56 w 67"/>
                  <a:gd name="T3" fmla="*/ 65 h 67"/>
                  <a:gd name="T4" fmla="*/ 2 w 67"/>
                  <a:gd name="T5" fmla="*/ 11 h 67"/>
                  <a:gd name="T6" fmla="*/ 2 w 67"/>
                  <a:gd name="T7" fmla="*/ 3 h 67"/>
                  <a:gd name="T8" fmla="*/ 10 w 67"/>
                  <a:gd name="T9" fmla="*/ 3 h 67"/>
                  <a:gd name="T10" fmla="*/ 65 w 67"/>
                  <a:gd name="T11" fmla="*/ 57 h 67"/>
                  <a:gd name="T12" fmla="*/ 65 w 67"/>
                  <a:gd name="T13" fmla="*/ 66 h 67"/>
                  <a:gd name="T14" fmla="*/ 61 w 67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67">
                    <a:moveTo>
                      <a:pt x="61" y="67"/>
                    </a:moveTo>
                    <a:cubicBezTo>
                      <a:pt x="59" y="67"/>
                      <a:pt x="58" y="67"/>
                      <a:pt x="56" y="6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9"/>
                      <a:pt x="67" y="63"/>
                      <a:pt x="65" y="66"/>
                    </a:cubicBezTo>
                    <a:cubicBezTo>
                      <a:pt x="64" y="67"/>
                      <a:pt x="62" y="67"/>
                      <a:pt x="61" y="67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550">
                <a:extLst>
                  <a:ext uri="{FF2B5EF4-FFF2-40B4-BE49-F238E27FC236}">
                    <a16:creationId xmlns:a16="http://schemas.microsoft.com/office/drawing/2014/main" id="{5643755E-30D5-7FCD-3370-291A3EAB3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085" y="4897693"/>
                <a:ext cx="55058" cy="88382"/>
              </a:xfrm>
              <a:custGeom>
                <a:avLst/>
                <a:gdLst>
                  <a:gd name="T0" fmla="*/ 20 w 41"/>
                  <a:gd name="T1" fmla="*/ 65 h 65"/>
                  <a:gd name="T2" fmla="*/ 15 w 41"/>
                  <a:gd name="T3" fmla="*/ 63 h 65"/>
                  <a:gd name="T4" fmla="*/ 1 w 41"/>
                  <a:gd name="T5" fmla="*/ 44 h 65"/>
                  <a:gd name="T6" fmla="*/ 0 w 41"/>
                  <a:gd name="T7" fmla="*/ 41 h 65"/>
                  <a:gd name="T8" fmla="*/ 0 w 41"/>
                  <a:gd name="T9" fmla="*/ 6 h 65"/>
                  <a:gd name="T10" fmla="*/ 6 w 41"/>
                  <a:gd name="T11" fmla="*/ 0 h 65"/>
                  <a:gd name="T12" fmla="*/ 12 w 41"/>
                  <a:gd name="T13" fmla="*/ 6 h 65"/>
                  <a:gd name="T14" fmla="*/ 12 w 41"/>
                  <a:gd name="T15" fmla="*/ 39 h 65"/>
                  <a:gd name="T16" fmla="*/ 20 w 41"/>
                  <a:gd name="T17" fmla="*/ 50 h 65"/>
                  <a:gd name="T18" fmla="*/ 28 w 41"/>
                  <a:gd name="T19" fmla="*/ 39 h 65"/>
                  <a:gd name="T20" fmla="*/ 28 w 41"/>
                  <a:gd name="T21" fmla="*/ 6 h 65"/>
                  <a:gd name="T22" fmla="*/ 35 w 41"/>
                  <a:gd name="T23" fmla="*/ 0 h 65"/>
                  <a:gd name="T24" fmla="*/ 41 w 41"/>
                  <a:gd name="T25" fmla="*/ 6 h 65"/>
                  <a:gd name="T26" fmla="*/ 41 w 41"/>
                  <a:gd name="T27" fmla="*/ 41 h 65"/>
                  <a:gd name="T28" fmla="*/ 40 w 41"/>
                  <a:gd name="T29" fmla="*/ 44 h 65"/>
                  <a:gd name="T30" fmla="*/ 26 w 41"/>
                  <a:gd name="T31" fmla="*/ 62 h 65"/>
                  <a:gd name="T32" fmla="*/ 20 w 41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65">
                    <a:moveTo>
                      <a:pt x="20" y="65"/>
                    </a:moveTo>
                    <a:cubicBezTo>
                      <a:pt x="18" y="65"/>
                      <a:pt x="16" y="64"/>
                      <a:pt x="15" y="63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3"/>
                      <a:pt x="0" y="42"/>
                      <a:pt x="0" y="4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3"/>
                      <a:pt x="31" y="0"/>
                      <a:pt x="35" y="0"/>
                    </a:cubicBezTo>
                    <a:cubicBezTo>
                      <a:pt x="38" y="0"/>
                      <a:pt x="41" y="3"/>
                      <a:pt x="41" y="6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2"/>
                      <a:pt x="40" y="43"/>
                      <a:pt x="40" y="44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3" y="64"/>
                      <a:pt x="22" y="65"/>
                      <a:pt x="20" y="65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551">
                <a:extLst>
                  <a:ext uri="{FF2B5EF4-FFF2-40B4-BE49-F238E27FC236}">
                    <a16:creationId xmlns:a16="http://schemas.microsoft.com/office/drawing/2014/main" id="{12646152-271A-53E3-A218-45A8A96AB6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0596" y="4874511"/>
                <a:ext cx="79689" cy="40569"/>
              </a:xfrm>
              <a:custGeom>
                <a:avLst/>
                <a:gdLst>
                  <a:gd name="T0" fmla="*/ 53 w 59"/>
                  <a:gd name="T1" fmla="*/ 30 h 30"/>
                  <a:gd name="T2" fmla="*/ 7 w 59"/>
                  <a:gd name="T3" fmla="*/ 30 h 30"/>
                  <a:gd name="T4" fmla="*/ 0 w 59"/>
                  <a:gd name="T5" fmla="*/ 23 h 30"/>
                  <a:gd name="T6" fmla="*/ 0 w 59"/>
                  <a:gd name="T7" fmla="*/ 6 h 30"/>
                  <a:gd name="T8" fmla="*/ 7 w 59"/>
                  <a:gd name="T9" fmla="*/ 0 h 30"/>
                  <a:gd name="T10" fmla="*/ 53 w 59"/>
                  <a:gd name="T11" fmla="*/ 0 h 30"/>
                  <a:gd name="T12" fmla="*/ 59 w 59"/>
                  <a:gd name="T13" fmla="*/ 6 h 30"/>
                  <a:gd name="T14" fmla="*/ 59 w 59"/>
                  <a:gd name="T15" fmla="*/ 24 h 30"/>
                  <a:gd name="T16" fmla="*/ 53 w 59"/>
                  <a:gd name="T17" fmla="*/ 30 h 30"/>
                  <a:gd name="T18" fmla="*/ 12 w 59"/>
                  <a:gd name="T19" fmla="*/ 18 h 30"/>
                  <a:gd name="T20" fmla="*/ 47 w 59"/>
                  <a:gd name="T21" fmla="*/ 18 h 30"/>
                  <a:gd name="T22" fmla="*/ 47 w 59"/>
                  <a:gd name="T23" fmla="*/ 12 h 30"/>
                  <a:gd name="T24" fmla="*/ 12 w 59"/>
                  <a:gd name="T25" fmla="*/ 12 h 30"/>
                  <a:gd name="T26" fmla="*/ 12 w 59"/>
                  <a:gd name="T2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30">
                    <a:moveTo>
                      <a:pt x="53" y="30"/>
                    </a:move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6" y="0"/>
                      <a:pt x="59" y="3"/>
                      <a:pt x="59" y="6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7"/>
                      <a:pt x="56" y="30"/>
                      <a:pt x="53" y="30"/>
                    </a:cubicBezTo>
                    <a:close/>
                    <a:moveTo>
                      <a:pt x="12" y="18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552">
                <a:extLst>
                  <a:ext uri="{FF2B5EF4-FFF2-40B4-BE49-F238E27FC236}">
                    <a16:creationId xmlns:a16="http://schemas.microsoft.com/office/drawing/2014/main" id="{D006FF1A-5B07-9F16-C1BB-F63BAC500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921" y="4920876"/>
                <a:ext cx="34773" cy="17387"/>
              </a:xfrm>
              <a:custGeom>
                <a:avLst/>
                <a:gdLst>
                  <a:gd name="T0" fmla="*/ 20 w 26"/>
                  <a:gd name="T1" fmla="*/ 13 h 13"/>
                  <a:gd name="T2" fmla="*/ 6 w 26"/>
                  <a:gd name="T3" fmla="*/ 13 h 13"/>
                  <a:gd name="T4" fmla="*/ 0 w 26"/>
                  <a:gd name="T5" fmla="*/ 6 h 13"/>
                  <a:gd name="T6" fmla="*/ 6 w 26"/>
                  <a:gd name="T7" fmla="*/ 0 h 13"/>
                  <a:gd name="T8" fmla="*/ 20 w 26"/>
                  <a:gd name="T9" fmla="*/ 0 h 13"/>
                  <a:gd name="T10" fmla="*/ 26 w 26"/>
                  <a:gd name="T11" fmla="*/ 6 h 13"/>
                  <a:gd name="T12" fmla="*/ 20 w 26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3">
                    <a:moveTo>
                      <a:pt x="20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6" y="3"/>
                      <a:pt x="26" y="6"/>
                    </a:cubicBezTo>
                    <a:cubicBezTo>
                      <a:pt x="26" y="10"/>
                      <a:pt x="23" y="13"/>
                      <a:pt x="20" y="13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553">
                <a:extLst>
                  <a:ext uri="{FF2B5EF4-FFF2-40B4-BE49-F238E27FC236}">
                    <a16:creationId xmlns:a16="http://schemas.microsoft.com/office/drawing/2014/main" id="{2EAA144C-37D3-A06C-AE11-34DBC50A3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0570" y="4874511"/>
                <a:ext cx="56507" cy="86933"/>
              </a:xfrm>
              <a:custGeom>
                <a:avLst/>
                <a:gdLst>
                  <a:gd name="T0" fmla="*/ 35 w 41"/>
                  <a:gd name="T1" fmla="*/ 65 h 65"/>
                  <a:gd name="T2" fmla="*/ 29 w 41"/>
                  <a:gd name="T3" fmla="*/ 59 h 65"/>
                  <a:gd name="T4" fmla="*/ 29 w 41"/>
                  <a:gd name="T5" fmla="*/ 26 h 65"/>
                  <a:gd name="T6" fmla="*/ 21 w 41"/>
                  <a:gd name="T7" fmla="*/ 15 h 65"/>
                  <a:gd name="T8" fmla="*/ 13 w 41"/>
                  <a:gd name="T9" fmla="*/ 26 h 65"/>
                  <a:gd name="T10" fmla="*/ 13 w 41"/>
                  <a:gd name="T11" fmla="*/ 59 h 65"/>
                  <a:gd name="T12" fmla="*/ 7 w 41"/>
                  <a:gd name="T13" fmla="*/ 65 h 65"/>
                  <a:gd name="T14" fmla="*/ 0 w 41"/>
                  <a:gd name="T15" fmla="*/ 59 h 65"/>
                  <a:gd name="T16" fmla="*/ 0 w 41"/>
                  <a:gd name="T17" fmla="*/ 24 h 65"/>
                  <a:gd name="T18" fmla="*/ 2 w 41"/>
                  <a:gd name="T19" fmla="*/ 21 h 65"/>
                  <a:gd name="T20" fmla="*/ 16 w 41"/>
                  <a:gd name="T21" fmla="*/ 2 h 65"/>
                  <a:gd name="T22" fmla="*/ 20 w 41"/>
                  <a:gd name="T23" fmla="*/ 0 h 65"/>
                  <a:gd name="T24" fmla="*/ 20 w 41"/>
                  <a:gd name="T25" fmla="*/ 0 h 65"/>
                  <a:gd name="T26" fmla="*/ 25 w 41"/>
                  <a:gd name="T27" fmla="*/ 2 h 65"/>
                  <a:gd name="T28" fmla="*/ 39 w 41"/>
                  <a:gd name="T29" fmla="*/ 21 h 65"/>
                  <a:gd name="T30" fmla="*/ 40 w 41"/>
                  <a:gd name="T31" fmla="*/ 24 h 65"/>
                  <a:gd name="T32" fmla="*/ 40 w 41"/>
                  <a:gd name="T33" fmla="*/ 59 h 65"/>
                  <a:gd name="T34" fmla="*/ 35 w 41"/>
                  <a:gd name="T3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5">
                    <a:moveTo>
                      <a:pt x="35" y="65"/>
                    </a:moveTo>
                    <a:cubicBezTo>
                      <a:pt x="32" y="65"/>
                      <a:pt x="29" y="62"/>
                      <a:pt x="29" y="5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62"/>
                      <a:pt x="10" y="65"/>
                      <a:pt x="7" y="65"/>
                    </a:cubicBezTo>
                    <a:cubicBezTo>
                      <a:pt x="3" y="65"/>
                      <a:pt x="0" y="62"/>
                      <a:pt x="0" y="59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8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1"/>
                      <a:pt x="25" y="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63"/>
                      <a:pt x="38" y="65"/>
                      <a:pt x="35" y="65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554">
                <a:extLst>
                  <a:ext uri="{FF2B5EF4-FFF2-40B4-BE49-F238E27FC236}">
                    <a16:creationId xmlns:a16="http://schemas.microsoft.com/office/drawing/2014/main" id="{34F1C1B6-7C6D-0B2C-7FF5-2BBE868B8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8979" y="4945507"/>
                <a:ext cx="79689" cy="40569"/>
              </a:xfrm>
              <a:custGeom>
                <a:avLst/>
                <a:gdLst>
                  <a:gd name="T0" fmla="*/ 53 w 59"/>
                  <a:gd name="T1" fmla="*/ 30 h 30"/>
                  <a:gd name="T2" fmla="*/ 7 w 59"/>
                  <a:gd name="T3" fmla="*/ 30 h 30"/>
                  <a:gd name="T4" fmla="*/ 0 w 59"/>
                  <a:gd name="T5" fmla="*/ 24 h 30"/>
                  <a:gd name="T6" fmla="*/ 0 w 59"/>
                  <a:gd name="T7" fmla="*/ 6 h 30"/>
                  <a:gd name="T8" fmla="*/ 7 w 59"/>
                  <a:gd name="T9" fmla="*/ 0 h 30"/>
                  <a:gd name="T10" fmla="*/ 53 w 59"/>
                  <a:gd name="T11" fmla="*/ 0 h 30"/>
                  <a:gd name="T12" fmla="*/ 59 w 59"/>
                  <a:gd name="T13" fmla="*/ 6 h 30"/>
                  <a:gd name="T14" fmla="*/ 59 w 59"/>
                  <a:gd name="T15" fmla="*/ 24 h 30"/>
                  <a:gd name="T16" fmla="*/ 53 w 59"/>
                  <a:gd name="T17" fmla="*/ 30 h 30"/>
                  <a:gd name="T18" fmla="*/ 13 w 59"/>
                  <a:gd name="T19" fmla="*/ 18 h 30"/>
                  <a:gd name="T20" fmla="*/ 47 w 59"/>
                  <a:gd name="T21" fmla="*/ 18 h 30"/>
                  <a:gd name="T22" fmla="*/ 47 w 59"/>
                  <a:gd name="T23" fmla="*/ 12 h 30"/>
                  <a:gd name="T24" fmla="*/ 13 w 59"/>
                  <a:gd name="T25" fmla="*/ 12 h 30"/>
                  <a:gd name="T26" fmla="*/ 13 w 59"/>
                  <a:gd name="T2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30">
                    <a:moveTo>
                      <a:pt x="53" y="30"/>
                    </a:move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6" y="0"/>
                      <a:pt x="59" y="3"/>
                      <a:pt x="59" y="6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7"/>
                      <a:pt x="56" y="30"/>
                      <a:pt x="53" y="30"/>
                    </a:cubicBezTo>
                    <a:close/>
                    <a:moveTo>
                      <a:pt x="13" y="18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13" y="12"/>
                      <a:pt x="13" y="12"/>
                      <a:pt x="13" y="12"/>
                    </a:cubicBez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555">
                <a:extLst>
                  <a:ext uri="{FF2B5EF4-FFF2-40B4-BE49-F238E27FC236}">
                    <a16:creationId xmlns:a16="http://schemas.microsoft.com/office/drawing/2014/main" id="{821A1753-AA77-9DF2-D4ED-F78E6D186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2019" y="4920876"/>
                <a:ext cx="36222" cy="17387"/>
              </a:xfrm>
              <a:custGeom>
                <a:avLst/>
                <a:gdLst>
                  <a:gd name="T0" fmla="*/ 20 w 26"/>
                  <a:gd name="T1" fmla="*/ 13 h 13"/>
                  <a:gd name="T2" fmla="*/ 6 w 26"/>
                  <a:gd name="T3" fmla="*/ 13 h 13"/>
                  <a:gd name="T4" fmla="*/ 0 w 26"/>
                  <a:gd name="T5" fmla="*/ 6 h 13"/>
                  <a:gd name="T6" fmla="*/ 6 w 26"/>
                  <a:gd name="T7" fmla="*/ 0 h 13"/>
                  <a:gd name="T8" fmla="*/ 20 w 26"/>
                  <a:gd name="T9" fmla="*/ 0 h 13"/>
                  <a:gd name="T10" fmla="*/ 26 w 26"/>
                  <a:gd name="T11" fmla="*/ 6 h 13"/>
                  <a:gd name="T12" fmla="*/ 20 w 26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3">
                    <a:moveTo>
                      <a:pt x="20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6" y="3"/>
                      <a:pt x="26" y="6"/>
                    </a:cubicBezTo>
                    <a:cubicBezTo>
                      <a:pt x="26" y="10"/>
                      <a:pt x="23" y="13"/>
                      <a:pt x="20" y="13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556">
                <a:extLst>
                  <a:ext uri="{FF2B5EF4-FFF2-40B4-BE49-F238E27FC236}">
                    <a16:creationId xmlns:a16="http://schemas.microsoft.com/office/drawing/2014/main" id="{A3187E59-C49D-FA0C-B906-1A515F276A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6054" y="4736867"/>
                <a:ext cx="49262" cy="49262"/>
              </a:xfrm>
              <a:custGeom>
                <a:avLst/>
                <a:gdLst>
                  <a:gd name="T0" fmla="*/ 18 w 36"/>
                  <a:gd name="T1" fmla="*/ 36 h 36"/>
                  <a:gd name="T2" fmla="*/ 0 w 36"/>
                  <a:gd name="T3" fmla="*/ 18 h 36"/>
                  <a:gd name="T4" fmla="*/ 18 w 36"/>
                  <a:gd name="T5" fmla="*/ 0 h 36"/>
                  <a:gd name="T6" fmla="*/ 36 w 36"/>
                  <a:gd name="T7" fmla="*/ 18 h 36"/>
                  <a:gd name="T8" fmla="*/ 18 w 36"/>
                  <a:gd name="T9" fmla="*/ 36 h 36"/>
                  <a:gd name="T10" fmla="*/ 18 w 36"/>
                  <a:gd name="T11" fmla="*/ 12 h 36"/>
                  <a:gd name="T12" fmla="*/ 11 w 36"/>
                  <a:gd name="T13" fmla="*/ 18 h 36"/>
                  <a:gd name="T14" fmla="*/ 18 w 36"/>
                  <a:gd name="T15" fmla="*/ 24 h 36"/>
                  <a:gd name="T16" fmla="*/ 24 w 36"/>
                  <a:gd name="T17" fmla="*/ 18 h 36"/>
                  <a:gd name="T18" fmla="*/ 18 w 36"/>
                  <a:gd name="T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28"/>
                      <a:pt x="28" y="36"/>
                      <a:pt x="18" y="36"/>
                    </a:cubicBezTo>
                    <a:close/>
                    <a:moveTo>
                      <a:pt x="18" y="12"/>
                    </a:moveTo>
                    <a:cubicBezTo>
                      <a:pt x="14" y="12"/>
                      <a:pt x="11" y="15"/>
                      <a:pt x="11" y="18"/>
                    </a:cubicBezTo>
                    <a:cubicBezTo>
                      <a:pt x="11" y="22"/>
                      <a:pt x="14" y="24"/>
                      <a:pt x="18" y="24"/>
                    </a:cubicBezTo>
                    <a:cubicBezTo>
                      <a:pt x="21" y="24"/>
                      <a:pt x="24" y="22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557">
                <a:extLst>
                  <a:ext uri="{FF2B5EF4-FFF2-40B4-BE49-F238E27FC236}">
                    <a16:creationId xmlns:a16="http://schemas.microsoft.com/office/drawing/2014/main" id="{4136EA1C-FDAC-F3FC-A375-02D7E4FAD8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9601" y="4768742"/>
                <a:ext cx="49262" cy="49262"/>
              </a:xfrm>
              <a:custGeom>
                <a:avLst/>
                <a:gdLst>
                  <a:gd name="T0" fmla="*/ 18 w 36"/>
                  <a:gd name="T1" fmla="*/ 37 h 37"/>
                  <a:gd name="T2" fmla="*/ 0 w 36"/>
                  <a:gd name="T3" fmla="*/ 18 h 37"/>
                  <a:gd name="T4" fmla="*/ 18 w 36"/>
                  <a:gd name="T5" fmla="*/ 0 h 37"/>
                  <a:gd name="T6" fmla="*/ 36 w 36"/>
                  <a:gd name="T7" fmla="*/ 18 h 37"/>
                  <a:gd name="T8" fmla="*/ 18 w 36"/>
                  <a:gd name="T9" fmla="*/ 37 h 37"/>
                  <a:gd name="T10" fmla="*/ 18 w 36"/>
                  <a:gd name="T11" fmla="*/ 13 h 37"/>
                  <a:gd name="T12" fmla="*/ 12 w 36"/>
                  <a:gd name="T13" fmla="*/ 19 h 37"/>
                  <a:gd name="T14" fmla="*/ 18 w 36"/>
                  <a:gd name="T15" fmla="*/ 25 h 37"/>
                  <a:gd name="T16" fmla="*/ 24 w 36"/>
                  <a:gd name="T17" fmla="*/ 19 h 37"/>
                  <a:gd name="T18" fmla="*/ 18 w 36"/>
                  <a:gd name="T19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7">
                    <a:moveTo>
                      <a:pt x="18" y="37"/>
                    </a:moveTo>
                    <a:cubicBezTo>
                      <a:pt x="8" y="37"/>
                      <a:pt x="0" y="28"/>
                      <a:pt x="0" y="18"/>
                    </a:cubicBezTo>
                    <a:cubicBezTo>
                      <a:pt x="0" y="9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ubicBezTo>
                      <a:pt x="36" y="28"/>
                      <a:pt x="28" y="37"/>
                      <a:pt x="18" y="37"/>
                    </a:cubicBezTo>
                    <a:close/>
                    <a:moveTo>
                      <a:pt x="18" y="13"/>
                    </a:moveTo>
                    <a:cubicBezTo>
                      <a:pt x="15" y="13"/>
                      <a:pt x="12" y="16"/>
                      <a:pt x="12" y="19"/>
                    </a:cubicBezTo>
                    <a:cubicBezTo>
                      <a:pt x="12" y="22"/>
                      <a:pt x="15" y="25"/>
                      <a:pt x="18" y="25"/>
                    </a:cubicBezTo>
                    <a:cubicBezTo>
                      <a:pt x="21" y="25"/>
                      <a:pt x="24" y="22"/>
                      <a:pt x="24" y="19"/>
                    </a:cubicBezTo>
                    <a:cubicBezTo>
                      <a:pt x="24" y="16"/>
                      <a:pt x="21" y="13"/>
                      <a:pt x="18" y="13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558">
                <a:extLst>
                  <a:ext uri="{FF2B5EF4-FFF2-40B4-BE49-F238E27FC236}">
                    <a16:creationId xmlns:a16="http://schemas.microsoft.com/office/drawing/2014/main" id="{F392C386-1424-4A7F-FDC8-F74E0C239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10427" y="4633996"/>
                <a:ext cx="63751" cy="63751"/>
              </a:xfrm>
              <a:custGeom>
                <a:avLst/>
                <a:gdLst>
                  <a:gd name="T0" fmla="*/ 24 w 47"/>
                  <a:gd name="T1" fmla="*/ 48 h 48"/>
                  <a:gd name="T2" fmla="*/ 0 w 47"/>
                  <a:gd name="T3" fmla="*/ 24 h 48"/>
                  <a:gd name="T4" fmla="*/ 24 w 47"/>
                  <a:gd name="T5" fmla="*/ 0 h 48"/>
                  <a:gd name="T6" fmla="*/ 47 w 47"/>
                  <a:gd name="T7" fmla="*/ 24 h 48"/>
                  <a:gd name="T8" fmla="*/ 24 w 47"/>
                  <a:gd name="T9" fmla="*/ 48 h 48"/>
                  <a:gd name="T10" fmla="*/ 24 w 47"/>
                  <a:gd name="T11" fmla="*/ 12 h 48"/>
                  <a:gd name="T12" fmla="*/ 12 w 47"/>
                  <a:gd name="T13" fmla="*/ 24 h 48"/>
                  <a:gd name="T14" fmla="*/ 24 w 47"/>
                  <a:gd name="T15" fmla="*/ 36 h 48"/>
                  <a:gd name="T16" fmla="*/ 35 w 47"/>
                  <a:gd name="T17" fmla="*/ 24 h 48"/>
                  <a:gd name="T18" fmla="*/ 24 w 47"/>
                  <a:gd name="T1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7" y="0"/>
                      <a:pt x="47" y="11"/>
                      <a:pt x="47" y="24"/>
                    </a:cubicBezTo>
                    <a:cubicBezTo>
                      <a:pt x="47" y="37"/>
                      <a:pt x="36" y="48"/>
                      <a:pt x="24" y="48"/>
                    </a:cubicBezTo>
                    <a:close/>
                    <a:moveTo>
                      <a:pt x="24" y="12"/>
                    </a:moveTo>
                    <a:cubicBezTo>
                      <a:pt x="17" y="12"/>
                      <a:pt x="12" y="18"/>
                      <a:pt x="12" y="24"/>
                    </a:cubicBezTo>
                    <a:cubicBezTo>
                      <a:pt x="12" y="31"/>
                      <a:pt x="17" y="36"/>
                      <a:pt x="24" y="36"/>
                    </a:cubicBezTo>
                    <a:cubicBezTo>
                      <a:pt x="30" y="36"/>
                      <a:pt x="35" y="31"/>
                      <a:pt x="35" y="24"/>
                    </a:cubicBezTo>
                    <a:cubicBezTo>
                      <a:pt x="35" y="18"/>
                      <a:pt x="30" y="12"/>
                      <a:pt x="24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559">
                <a:extLst>
                  <a:ext uri="{FF2B5EF4-FFF2-40B4-BE49-F238E27FC236}">
                    <a16:creationId xmlns:a16="http://schemas.microsoft.com/office/drawing/2014/main" id="{6C05C5DA-D20E-04BE-E52D-B53D68AE3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054" y="4929569"/>
                <a:ext cx="63751" cy="15938"/>
              </a:xfrm>
              <a:custGeom>
                <a:avLst/>
                <a:gdLst>
                  <a:gd name="T0" fmla="*/ 41 w 47"/>
                  <a:gd name="T1" fmla="*/ 12 h 12"/>
                  <a:gd name="T2" fmla="*/ 6 w 47"/>
                  <a:gd name="T3" fmla="*/ 12 h 12"/>
                  <a:gd name="T4" fmla="*/ 0 w 47"/>
                  <a:gd name="T5" fmla="*/ 6 h 12"/>
                  <a:gd name="T6" fmla="*/ 6 w 47"/>
                  <a:gd name="T7" fmla="*/ 0 h 12"/>
                  <a:gd name="T8" fmla="*/ 41 w 47"/>
                  <a:gd name="T9" fmla="*/ 0 h 12"/>
                  <a:gd name="T10" fmla="*/ 47 w 47"/>
                  <a:gd name="T11" fmla="*/ 6 h 12"/>
                  <a:gd name="T12" fmla="*/ 41 w 4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2">
                    <a:moveTo>
                      <a:pt x="41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5" y="0"/>
                      <a:pt x="47" y="3"/>
                      <a:pt x="47" y="6"/>
                    </a:cubicBezTo>
                    <a:cubicBezTo>
                      <a:pt x="47" y="9"/>
                      <a:pt x="45" y="12"/>
                      <a:pt x="41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560">
                <a:extLst>
                  <a:ext uri="{FF2B5EF4-FFF2-40B4-BE49-F238E27FC236}">
                    <a16:creationId xmlns:a16="http://schemas.microsoft.com/office/drawing/2014/main" id="{58F9661D-CE55-4689-F6CE-49AD7307B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054" y="4961444"/>
                <a:ext cx="113013" cy="17387"/>
              </a:xfrm>
              <a:custGeom>
                <a:avLst/>
                <a:gdLst>
                  <a:gd name="T0" fmla="*/ 77 w 83"/>
                  <a:gd name="T1" fmla="*/ 12 h 12"/>
                  <a:gd name="T2" fmla="*/ 6 w 83"/>
                  <a:gd name="T3" fmla="*/ 12 h 12"/>
                  <a:gd name="T4" fmla="*/ 0 w 83"/>
                  <a:gd name="T5" fmla="*/ 6 h 12"/>
                  <a:gd name="T6" fmla="*/ 6 w 83"/>
                  <a:gd name="T7" fmla="*/ 0 h 12"/>
                  <a:gd name="T8" fmla="*/ 77 w 83"/>
                  <a:gd name="T9" fmla="*/ 0 h 12"/>
                  <a:gd name="T10" fmla="*/ 83 w 83"/>
                  <a:gd name="T11" fmla="*/ 6 h 12"/>
                  <a:gd name="T12" fmla="*/ 77 w 8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">
                    <a:moveTo>
                      <a:pt x="77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3"/>
                      <a:pt x="83" y="6"/>
                    </a:cubicBezTo>
                    <a:cubicBezTo>
                      <a:pt x="83" y="9"/>
                      <a:pt x="80" y="12"/>
                      <a:pt x="77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TextBox 81">
              <a:extLst>
                <a:ext uri="{FF2B5EF4-FFF2-40B4-BE49-F238E27FC236}">
                  <a16:creationId xmlns:a16="http://schemas.microsoft.com/office/drawing/2014/main" id="{39204CB8-AFB1-CB01-2971-04423E161556}"/>
                </a:ext>
              </a:extLst>
            </p:cNvPr>
            <p:cNvSpPr txBox="1"/>
            <p:nvPr/>
          </p:nvSpPr>
          <p:spPr>
            <a:xfrm>
              <a:off x="1703595" y="2284295"/>
              <a:ext cx="1561508" cy="4991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chemeClr val="dk1"/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Mecânica: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Montagem em mecânica ou encanamento industrial</a:t>
              </a:r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2741C83D-026C-6479-94E1-5576EC2A04E3}"/>
                </a:ext>
              </a:extLst>
            </p:cNvPr>
            <p:cNvGrpSpPr/>
            <p:nvPr/>
          </p:nvGrpSpPr>
          <p:grpSpPr>
            <a:xfrm>
              <a:off x="874044" y="2333609"/>
              <a:ext cx="400254" cy="415263"/>
              <a:chOff x="7875521" y="3383604"/>
              <a:chExt cx="347734" cy="360774"/>
            </a:xfrm>
          </p:grpSpPr>
          <p:sp>
            <p:nvSpPr>
              <p:cNvPr id="44" name="Freeform 446">
                <a:extLst>
                  <a:ext uri="{FF2B5EF4-FFF2-40B4-BE49-F238E27FC236}">
                    <a16:creationId xmlns:a16="http://schemas.microsoft.com/office/drawing/2014/main" id="{936CFBB2-016E-6513-F197-535610E48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5468" y="3583551"/>
                <a:ext cx="147787" cy="141991"/>
              </a:xfrm>
              <a:custGeom>
                <a:avLst/>
                <a:gdLst>
                  <a:gd name="T0" fmla="*/ 55 w 109"/>
                  <a:gd name="T1" fmla="*/ 105 h 105"/>
                  <a:gd name="T2" fmla="*/ 19 w 109"/>
                  <a:gd name="T3" fmla="*/ 90 h 105"/>
                  <a:gd name="T4" fmla="*/ 20 w 109"/>
                  <a:gd name="T5" fmla="*/ 19 h 105"/>
                  <a:gd name="T6" fmla="*/ 90 w 109"/>
                  <a:gd name="T7" fmla="*/ 20 h 105"/>
                  <a:gd name="T8" fmla="*/ 100 w 109"/>
                  <a:gd name="T9" fmla="*/ 76 h 105"/>
                  <a:gd name="T10" fmla="*/ 96 w 109"/>
                  <a:gd name="T11" fmla="*/ 80 h 105"/>
                  <a:gd name="T12" fmla="*/ 91 w 109"/>
                  <a:gd name="T13" fmla="*/ 78 h 105"/>
                  <a:gd name="T14" fmla="*/ 65 w 109"/>
                  <a:gd name="T15" fmla="*/ 52 h 105"/>
                  <a:gd name="T16" fmla="*/ 58 w 109"/>
                  <a:gd name="T17" fmla="*/ 49 h 105"/>
                  <a:gd name="T18" fmla="*/ 49 w 109"/>
                  <a:gd name="T19" fmla="*/ 58 h 105"/>
                  <a:gd name="T20" fmla="*/ 52 w 109"/>
                  <a:gd name="T21" fmla="*/ 65 h 105"/>
                  <a:gd name="T22" fmla="*/ 78 w 109"/>
                  <a:gd name="T23" fmla="*/ 91 h 105"/>
                  <a:gd name="T24" fmla="*/ 80 w 109"/>
                  <a:gd name="T25" fmla="*/ 96 h 105"/>
                  <a:gd name="T26" fmla="*/ 76 w 109"/>
                  <a:gd name="T27" fmla="*/ 100 h 105"/>
                  <a:gd name="T28" fmla="*/ 55 w 109"/>
                  <a:gd name="T29" fmla="*/ 105 h 105"/>
                  <a:gd name="T30" fmla="*/ 44 w 109"/>
                  <a:gd name="T31" fmla="*/ 18 h 105"/>
                  <a:gd name="T32" fmla="*/ 18 w 109"/>
                  <a:gd name="T33" fmla="*/ 43 h 105"/>
                  <a:gd name="T34" fmla="*/ 55 w 109"/>
                  <a:gd name="T35" fmla="*/ 93 h 105"/>
                  <a:gd name="T36" fmla="*/ 63 w 109"/>
                  <a:gd name="T37" fmla="*/ 92 h 105"/>
                  <a:gd name="T38" fmla="*/ 43 w 109"/>
                  <a:gd name="T39" fmla="*/ 72 h 105"/>
                  <a:gd name="T40" fmla="*/ 43 w 109"/>
                  <a:gd name="T41" fmla="*/ 43 h 105"/>
                  <a:gd name="T42" fmla="*/ 73 w 109"/>
                  <a:gd name="T43" fmla="*/ 43 h 105"/>
                  <a:gd name="T44" fmla="*/ 92 w 109"/>
                  <a:gd name="T45" fmla="*/ 62 h 105"/>
                  <a:gd name="T46" fmla="*/ 82 w 109"/>
                  <a:gd name="T47" fmla="*/ 27 h 105"/>
                  <a:gd name="T48" fmla="*/ 44 w 109"/>
                  <a:gd name="T49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05">
                    <a:moveTo>
                      <a:pt x="55" y="105"/>
                    </a:moveTo>
                    <a:cubicBezTo>
                      <a:pt x="42" y="105"/>
                      <a:pt x="29" y="99"/>
                      <a:pt x="19" y="90"/>
                    </a:cubicBezTo>
                    <a:cubicBezTo>
                      <a:pt x="0" y="70"/>
                      <a:pt x="0" y="39"/>
                      <a:pt x="20" y="19"/>
                    </a:cubicBezTo>
                    <a:cubicBezTo>
                      <a:pt x="39" y="0"/>
                      <a:pt x="71" y="0"/>
                      <a:pt x="90" y="20"/>
                    </a:cubicBezTo>
                    <a:cubicBezTo>
                      <a:pt x="105" y="34"/>
                      <a:pt x="109" y="57"/>
                      <a:pt x="100" y="76"/>
                    </a:cubicBezTo>
                    <a:cubicBezTo>
                      <a:pt x="100" y="78"/>
                      <a:pt x="98" y="79"/>
                      <a:pt x="96" y="80"/>
                    </a:cubicBezTo>
                    <a:cubicBezTo>
                      <a:pt x="94" y="80"/>
                      <a:pt x="92" y="79"/>
                      <a:pt x="91" y="78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3" y="50"/>
                      <a:pt x="61" y="49"/>
                      <a:pt x="58" y="49"/>
                    </a:cubicBezTo>
                    <a:cubicBezTo>
                      <a:pt x="53" y="49"/>
                      <a:pt x="49" y="53"/>
                      <a:pt x="49" y="58"/>
                    </a:cubicBezTo>
                    <a:cubicBezTo>
                      <a:pt x="49" y="61"/>
                      <a:pt x="50" y="63"/>
                      <a:pt x="52" y="65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80" y="92"/>
                      <a:pt x="80" y="94"/>
                      <a:pt x="80" y="96"/>
                    </a:cubicBezTo>
                    <a:cubicBezTo>
                      <a:pt x="79" y="98"/>
                      <a:pt x="78" y="99"/>
                      <a:pt x="76" y="100"/>
                    </a:cubicBezTo>
                    <a:cubicBezTo>
                      <a:pt x="70" y="103"/>
                      <a:pt x="62" y="105"/>
                      <a:pt x="55" y="105"/>
                    </a:cubicBezTo>
                    <a:close/>
                    <a:moveTo>
                      <a:pt x="44" y="18"/>
                    </a:moveTo>
                    <a:cubicBezTo>
                      <a:pt x="32" y="22"/>
                      <a:pt x="23" y="31"/>
                      <a:pt x="18" y="43"/>
                    </a:cubicBezTo>
                    <a:cubicBezTo>
                      <a:pt x="10" y="67"/>
                      <a:pt x="29" y="93"/>
                      <a:pt x="55" y="93"/>
                    </a:cubicBezTo>
                    <a:cubicBezTo>
                      <a:pt x="57" y="93"/>
                      <a:pt x="60" y="92"/>
                      <a:pt x="63" y="92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35" y="64"/>
                      <a:pt x="35" y="51"/>
                      <a:pt x="43" y="43"/>
                    </a:cubicBezTo>
                    <a:cubicBezTo>
                      <a:pt x="51" y="34"/>
                      <a:pt x="64" y="34"/>
                      <a:pt x="73" y="43"/>
                    </a:cubicBezTo>
                    <a:cubicBezTo>
                      <a:pt x="92" y="62"/>
                      <a:pt x="92" y="62"/>
                      <a:pt x="92" y="62"/>
                    </a:cubicBezTo>
                    <a:cubicBezTo>
                      <a:pt x="95" y="50"/>
                      <a:pt x="91" y="37"/>
                      <a:pt x="82" y="27"/>
                    </a:cubicBezTo>
                    <a:cubicBezTo>
                      <a:pt x="72" y="17"/>
                      <a:pt x="56" y="15"/>
                      <a:pt x="44" y="18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47">
                <a:extLst>
                  <a:ext uri="{FF2B5EF4-FFF2-40B4-BE49-F238E27FC236}">
                    <a16:creationId xmlns:a16="http://schemas.microsoft.com/office/drawing/2014/main" id="{05CEC504-E0DB-7F52-28DD-4904B4E6E3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56659" y="3463293"/>
                <a:ext cx="186907" cy="185458"/>
              </a:xfrm>
              <a:custGeom>
                <a:avLst/>
                <a:gdLst>
                  <a:gd name="T0" fmla="*/ 97 w 138"/>
                  <a:gd name="T1" fmla="*/ 135 h 137"/>
                  <a:gd name="T2" fmla="*/ 3 w 138"/>
                  <a:gd name="T3" fmla="*/ 41 h 137"/>
                  <a:gd name="T4" fmla="*/ 5 w 138"/>
                  <a:gd name="T5" fmla="*/ 31 h 137"/>
                  <a:gd name="T6" fmla="*/ 19 w 138"/>
                  <a:gd name="T7" fmla="*/ 23 h 137"/>
                  <a:gd name="T8" fmla="*/ 21 w 138"/>
                  <a:gd name="T9" fmla="*/ 22 h 137"/>
                  <a:gd name="T10" fmla="*/ 22 w 138"/>
                  <a:gd name="T11" fmla="*/ 21 h 137"/>
                  <a:gd name="T12" fmla="*/ 31 w 138"/>
                  <a:gd name="T13" fmla="*/ 6 h 137"/>
                  <a:gd name="T14" fmla="*/ 41 w 138"/>
                  <a:gd name="T15" fmla="*/ 4 h 137"/>
                  <a:gd name="T16" fmla="*/ 134 w 138"/>
                  <a:gd name="T17" fmla="*/ 97 h 137"/>
                  <a:gd name="T18" fmla="*/ 132 w 138"/>
                  <a:gd name="T19" fmla="*/ 107 h 137"/>
                  <a:gd name="T20" fmla="*/ 107 w 138"/>
                  <a:gd name="T21" fmla="*/ 132 h 137"/>
                  <a:gd name="T22" fmla="*/ 103 w 138"/>
                  <a:gd name="T23" fmla="*/ 136 h 137"/>
                  <a:gd name="T24" fmla="*/ 97 w 138"/>
                  <a:gd name="T25" fmla="*/ 135 h 137"/>
                  <a:gd name="T26" fmla="*/ 18 w 138"/>
                  <a:gd name="T27" fmla="*/ 39 h 137"/>
                  <a:gd name="T28" fmla="*/ 99 w 138"/>
                  <a:gd name="T29" fmla="*/ 120 h 137"/>
                  <a:gd name="T30" fmla="*/ 119 w 138"/>
                  <a:gd name="T31" fmla="*/ 99 h 137"/>
                  <a:gd name="T32" fmla="*/ 38 w 138"/>
                  <a:gd name="T33" fmla="*/ 18 h 137"/>
                  <a:gd name="T34" fmla="*/ 30 w 138"/>
                  <a:gd name="T35" fmla="*/ 29 h 137"/>
                  <a:gd name="T36" fmla="*/ 29 w 138"/>
                  <a:gd name="T37" fmla="*/ 31 h 137"/>
                  <a:gd name="T38" fmla="*/ 27 w 138"/>
                  <a:gd name="T39" fmla="*/ 32 h 137"/>
                  <a:gd name="T40" fmla="*/ 18 w 138"/>
                  <a:gd name="T41" fmla="*/ 3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137">
                    <a:moveTo>
                      <a:pt x="97" y="135"/>
                    </a:moveTo>
                    <a:cubicBezTo>
                      <a:pt x="3" y="41"/>
                      <a:pt x="3" y="41"/>
                      <a:pt x="3" y="41"/>
                    </a:cubicBezTo>
                    <a:cubicBezTo>
                      <a:pt x="0" y="38"/>
                      <a:pt x="1" y="32"/>
                      <a:pt x="5" y="31"/>
                    </a:cubicBezTo>
                    <a:cubicBezTo>
                      <a:pt x="11" y="30"/>
                      <a:pt x="15" y="27"/>
                      <a:pt x="19" y="23"/>
                    </a:cubicBezTo>
                    <a:cubicBezTo>
                      <a:pt x="20" y="22"/>
                      <a:pt x="20" y="22"/>
                      <a:pt x="21" y="22"/>
                    </a:cubicBezTo>
                    <a:cubicBezTo>
                      <a:pt x="21" y="22"/>
                      <a:pt x="21" y="21"/>
                      <a:pt x="22" y="21"/>
                    </a:cubicBezTo>
                    <a:cubicBezTo>
                      <a:pt x="26" y="16"/>
                      <a:pt x="29" y="11"/>
                      <a:pt x="31" y="6"/>
                    </a:cubicBezTo>
                    <a:cubicBezTo>
                      <a:pt x="32" y="2"/>
                      <a:pt x="37" y="0"/>
                      <a:pt x="41" y="4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8" y="101"/>
                      <a:pt x="136" y="106"/>
                      <a:pt x="132" y="107"/>
                    </a:cubicBezTo>
                    <a:cubicBezTo>
                      <a:pt x="119" y="111"/>
                      <a:pt x="111" y="119"/>
                      <a:pt x="107" y="132"/>
                    </a:cubicBezTo>
                    <a:cubicBezTo>
                      <a:pt x="106" y="134"/>
                      <a:pt x="105" y="136"/>
                      <a:pt x="103" y="136"/>
                    </a:cubicBezTo>
                    <a:cubicBezTo>
                      <a:pt x="101" y="137"/>
                      <a:pt x="98" y="136"/>
                      <a:pt x="97" y="135"/>
                    </a:cubicBezTo>
                    <a:close/>
                    <a:moveTo>
                      <a:pt x="18" y="39"/>
                    </a:moveTo>
                    <a:cubicBezTo>
                      <a:pt x="99" y="120"/>
                      <a:pt x="99" y="120"/>
                      <a:pt x="99" y="120"/>
                    </a:cubicBezTo>
                    <a:cubicBezTo>
                      <a:pt x="103" y="111"/>
                      <a:pt x="110" y="104"/>
                      <a:pt x="119" y="9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6" y="22"/>
                      <a:pt x="33" y="26"/>
                      <a:pt x="30" y="29"/>
                    </a:cubicBezTo>
                    <a:cubicBezTo>
                      <a:pt x="30" y="30"/>
                      <a:pt x="29" y="30"/>
                      <a:pt x="29" y="31"/>
                    </a:cubicBezTo>
                    <a:cubicBezTo>
                      <a:pt x="28" y="31"/>
                      <a:pt x="28" y="31"/>
                      <a:pt x="27" y="32"/>
                    </a:cubicBezTo>
                    <a:cubicBezTo>
                      <a:pt x="24" y="35"/>
                      <a:pt x="21" y="37"/>
                      <a:pt x="18" y="39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448">
                <a:extLst>
                  <a:ext uri="{FF2B5EF4-FFF2-40B4-BE49-F238E27FC236}">
                    <a16:creationId xmlns:a16="http://schemas.microsoft.com/office/drawing/2014/main" id="{AC3703DE-603B-9E0F-7CA0-A15005AF4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9841" y="3489373"/>
                <a:ext cx="20284" cy="18836"/>
              </a:xfrm>
              <a:custGeom>
                <a:avLst/>
                <a:gdLst>
                  <a:gd name="T0" fmla="*/ 3 w 15"/>
                  <a:gd name="T1" fmla="*/ 12 h 14"/>
                  <a:gd name="T2" fmla="*/ 3 w 15"/>
                  <a:gd name="T3" fmla="*/ 3 h 14"/>
                  <a:gd name="T4" fmla="*/ 4 w 15"/>
                  <a:gd name="T5" fmla="*/ 3 h 14"/>
                  <a:gd name="T6" fmla="*/ 12 w 15"/>
                  <a:gd name="T7" fmla="*/ 3 h 14"/>
                  <a:gd name="T8" fmla="*/ 12 w 15"/>
                  <a:gd name="T9" fmla="*/ 11 h 14"/>
                  <a:gd name="T10" fmla="*/ 11 w 15"/>
                  <a:gd name="T11" fmla="*/ 12 h 14"/>
                  <a:gd name="T12" fmla="*/ 3 w 15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3" y="12"/>
                    </a:moveTo>
                    <a:cubicBezTo>
                      <a:pt x="0" y="10"/>
                      <a:pt x="0" y="6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0"/>
                      <a:pt x="10" y="0"/>
                      <a:pt x="12" y="3"/>
                    </a:cubicBezTo>
                    <a:cubicBezTo>
                      <a:pt x="15" y="5"/>
                      <a:pt x="15" y="9"/>
                      <a:pt x="12" y="11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9" y="14"/>
                      <a:pt x="5" y="14"/>
                      <a:pt x="3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49">
                <a:extLst>
                  <a:ext uri="{FF2B5EF4-FFF2-40B4-BE49-F238E27FC236}">
                    <a16:creationId xmlns:a16="http://schemas.microsoft.com/office/drawing/2014/main" id="{742F56D4-FE0B-899E-37D4-1A4BA9BB28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5521" y="3389400"/>
                <a:ext cx="140542" cy="134747"/>
              </a:xfrm>
              <a:custGeom>
                <a:avLst/>
                <a:gdLst>
                  <a:gd name="T0" fmla="*/ 54 w 104"/>
                  <a:gd name="T1" fmla="*/ 100 h 100"/>
                  <a:gd name="T2" fmla="*/ 54 w 104"/>
                  <a:gd name="T3" fmla="*/ 100 h 100"/>
                  <a:gd name="T4" fmla="*/ 18 w 104"/>
                  <a:gd name="T5" fmla="*/ 85 h 100"/>
                  <a:gd name="T6" fmla="*/ 8 w 104"/>
                  <a:gd name="T7" fmla="*/ 29 h 100"/>
                  <a:gd name="T8" fmla="*/ 12 w 104"/>
                  <a:gd name="T9" fmla="*/ 25 h 100"/>
                  <a:gd name="T10" fmla="*/ 18 w 104"/>
                  <a:gd name="T11" fmla="*/ 27 h 100"/>
                  <a:gd name="T12" fmla="*/ 43 w 104"/>
                  <a:gd name="T13" fmla="*/ 52 h 100"/>
                  <a:gd name="T14" fmla="*/ 50 w 104"/>
                  <a:gd name="T15" fmla="*/ 55 h 100"/>
                  <a:gd name="T16" fmla="*/ 56 w 104"/>
                  <a:gd name="T17" fmla="*/ 52 h 100"/>
                  <a:gd name="T18" fmla="*/ 59 w 104"/>
                  <a:gd name="T19" fmla="*/ 46 h 100"/>
                  <a:gd name="T20" fmla="*/ 56 w 104"/>
                  <a:gd name="T21" fmla="*/ 39 h 100"/>
                  <a:gd name="T22" fmla="*/ 31 w 104"/>
                  <a:gd name="T23" fmla="*/ 14 h 100"/>
                  <a:gd name="T24" fmla="*/ 30 w 104"/>
                  <a:gd name="T25" fmla="*/ 9 h 100"/>
                  <a:gd name="T26" fmla="*/ 33 w 104"/>
                  <a:gd name="T27" fmla="*/ 4 h 100"/>
                  <a:gd name="T28" fmla="*/ 54 w 104"/>
                  <a:gd name="T29" fmla="*/ 0 h 100"/>
                  <a:gd name="T30" fmla="*/ 89 w 104"/>
                  <a:gd name="T31" fmla="*/ 14 h 100"/>
                  <a:gd name="T32" fmla="*/ 104 w 104"/>
                  <a:gd name="T33" fmla="*/ 49 h 100"/>
                  <a:gd name="T34" fmla="*/ 54 w 104"/>
                  <a:gd name="T35" fmla="*/ 100 h 100"/>
                  <a:gd name="T36" fmla="*/ 17 w 104"/>
                  <a:gd name="T37" fmla="*/ 42 h 100"/>
                  <a:gd name="T38" fmla="*/ 27 w 104"/>
                  <a:gd name="T39" fmla="*/ 77 h 100"/>
                  <a:gd name="T40" fmla="*/ 82 w 104"/>
                  <a:gd name="T41" fmla="*/ 76 h 100"/>
                  <a:gd name="T42" fmla="*/ 81 w 104"/>
                  <a:gd name="T43" fmla="*/ 23 h 100"/>
                  <a:gd name="T44" fmla="*/ 54 w 104"/>
                  <a:gd name="T45" fmla="*/ 12 h 100"/>
                  <a:gd name="T46" fmla="*/ 46 w 104"/>
                  <a:gd name="T47" fmla="*/ 13 h 100"/>
                  <a:gd name="T48" fmla="*/ 65 w 104"/>
                  <a:gd name="T49" fmla="*/ 31 h 100"/>
                  <a:gd name="T50" fmla="*/ 65 w 104"/>
                  <a:gd name="T51" fmla="*/ 61 h 100"/>
                  <a:gd name="T52" fmla="*/ 50 w 104"/>
                  <a:gd name="T53" fmla="*/ 68 h 100"/>
                  <a:gd name="T54" fmla="*/ 36 w 104"/>
                  <a:gd name="T55" fmla="*/ 61 h 100"/>
                  <a:gd name="T56" fmla="*/ 17 w 104"/>
                  <a:gd name="T57" fmla="*/ 4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4" h="100">
                    <a:moveTo>
                      <a:pt x="54" y="100"/>
                    </a:moveTo>
                    <a:cubicBezTo>
                      <a:pt x="54" y="100"/>
                      <a:pt x="54" y="100"/>
                      <a:pt x="54" y="100"/>
                    </a:cubicBezTo>
                    <a:cubicBezTo>
                      <a:pt x="40" y="100"/>
                      <a:pt x="28" y="95"/>
                      <a:pt x="18" y="85"/>
                    </a:cubicBezTo>
                    <a:cubicBezTo>
                      <a:pt x="3" y="70"/>
                      <a:pt x="0" y="48"/>
                      <a:pt x="8" y="29"/>
                    </a:cubicBezTo>
                    <a:cubicBezTo>
                      <a:pt x="9" y="27"/>
                      <a:pt x="10" y="26"/>
                      <a:pt x="12" y="25"/>
                    </a:cubicBezTo>
                    <a:cubicBezTo>
                      <a:pt x="14" y="25"/>
                      <a:pt x="16" y="26"/>
                      <a:pt x="18" y="27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5" y="54"/>
                      <a:pt x="47" y="55"/>
                      <a:pt x="50" y="55"/>
                    </a:cubicBezTo>
                    <a:cubicBezTo>
                      <a:pt x="52" y="55"/>
                      <a:pt x="55" y="54"/>
                      <a:pt x="56" y="52"/>
                    </a:cubicBezTo>
                    <a:cubicBezTo>
                      <a:pt x="58" y="50"/>
                      <a:pt x="59" y="48"/>
                      <a:pt x="59" y="46"/>
                    </a:cubicBezTo>
                    <a:cubicBezTo>
                      <a:pt x="59" y="43"/>
                      <a:pt x="58" y="41"/>
                      <a:pt x="56" y="39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3"/>
                      <a:pt x="29" y="11"/>
                      <a:pt x="30" y="9"/>
                    </a:cubicBezTo>
                    <a:cubicBezTo>
                      <a:pt x="30" y="7"/>
                      <a:pt x="31" y="5"/>
                      <a:pt x="33" y="4"/>
                    </a:cubicBezTo>
                    <a:cubicBezTo>
                      <a:pt x="40" y="2"/>
                      <a:pt x="47" y="0"/>
                      <a:pt x="54" y="0"/>
                    </a:cubicBezTo>
                    <a:cubicBezTo>
                      <a:pt x="67" y="0"/>
                      <a:pt x="80" y="5"/>
                      <a:pt x="89" y="14"/>
                    </a:cubicBezTo>
                    <a:cubicBezTo>
                      <a:pt x="99" y="24"/>
                      <a:pt x="104" y="36"/>
                      <a:pt x="104" y="49"/>
                    </a:cubicBezTo>
                    <a:cubicBezTo>
                      <a:pt x="104" y="77"/>
                      <a:pt x="82" y="100"/>
                      <a:pt x="54" y="100"/>
                    </a:cubicBezTo>
                    <a:close/>
                    <a:moveTo>
                      <a:pt x="17" y="42"/>
                    </a:moveTo>
                    <a:cubicBezTo>
                      <a:pt x="14" y="55"/>
                      <a:pt x="18" y="68"/>
                      <a:pt x="27" y="77"/>
                    </a:cubicBezTo>
                    <a:cubicBezTo>
                      <a:pt x="42" y="92"/>
                      <a:pt x="66" y="92"/>
                      <a:pt x="82" y="76"/>
                    </a:cubicBezTo>
                    <a:cubicBezTo>
                      <a:pt x="96" y="61"/>
                      <a:pt x="95" y="38"/>
                      <a:pt x="81" y="23"/>
                    </a:cubicBezTo>
                    <a:cubicBezTo>
                      <a:pt x="74" y="16"/>
                      <a:pt x="64" y="12"/>
                      <a:pt x="54" y="12"/>
                    </a:cubicBezTo>
                    <a:cubicBezTo>
                      <a:pt x="51" y="12"/>
                      <a:pt x="48" y="12"/>
                      <a:pt x="46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73" y="40"/>
                      <a:pt x="73" y="53"/>
                      <a:pt x="65" y="61"/>
                    </a:cubicBezTo>
                    <a:cubicBezTo>
                      <a:pt x="61" y="65"/>
                      <a:pt x="56" y="68"/>
                      <a:pt x="50" y="68"/>
                    </a:cubicBezTo>
                    <a:cubicBezTo>
                      <a:pt x="45" y="68"/>
                      <a:pt x="39" y="65"/>
                      <a:pt x="36" y="61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50">
                <a:extLst>
                  <a:ext uri="{FF2B5EF4-FFF2-40B4-BE49-F238E27FC236}">
                    <a16:creationId xmlns:a16="http://schemas.microsoft.com/office/drawing/2014/main" id="{9620FC84-5F35-8C3B-6F81-430BAA9BF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3023" y="3508209"/>
                <a:ext cx="24631" cy="27529"/>
              </a:xfrm>
              <a:custGeom>
                <a:avLst/>
                <a:gdLst>
                  <a:gd name="T0" fmla="*/ 3 w 19"/>
                  <a:gd name="T1" fmla="*/ 17 h 20"/>
                  <a:gd name="T2" fmla="*/ 3 w 19"/>
                  <a:gd name="T3" fmla="*/ 4 h 20"/>
                  <a:gd name="T4" fmla="*/ 16 w 19"/>
                  <a:gd name="T5" fmla="*/ 4 h 20"/>
                  <a:gd name="T6" fmla="*/ 16 w 19"/>
                  <a:gd name="T7" fmla="*/ 17 h 20"/>
                  <a:gd name="T8" fmla="*/ 3 w 19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3" y="17"/>
                    </a:moveTo>
                    <a:cubicBezTo>
                      <a:pt x="0" y="13"/>
                      <a:pt x="0" y="7"/>
                      <a:pt x="3" y="4"/>
                    </a:cubicBezTo>
                    <a:cubicBezTo>
                      <a:pt x="7" y="0"/>
                      <a:pt x="12" y="0"/>
                      <a:pt x="16" y="4"/>
                    </a:cubicBezTo>
                    <a:cubicBezTo>
                      <a:pt x="19" y="7"/>
                      <a:pt x="19" y="13"/>
                      <a:pt x="16" y="17"/>
                    </a:cubicBezTo>
                    <a:cubicBezTo>
                      <a:pt x="14" y="18"/>
                      <a:pt x="7" y="20"/>
                      <a:pt x="3" y="17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51">
                <a:extLst>
                  <a:ext uri="{FF2B5EF4-FFF2-40B4-BE49-F238E27FC236}">
                    <a16:creationId xmlns:a16="http://schemas.microsoft.com/office/drawing/2014/main" id="{FEDF46AD-4BCA-54D0-29BC-440257F49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9672" y="3579204"/>
                <a:ext cx="26080" cy="23182"/>
              </a:xfrm>
              <a:custGeom>
                <a:avLst/>
                <a:gdLst>
                  <a:gd name="T0" fmla="*/ 10 w 19"/>
                  <a:gd name="T1" fmla="*/ 18 h 18"/>
                  <a:gd name="T2" fmla="*/ 3 w 19"/>
                  <a:gd name="T3" fmla="*/ 15 h 18"/>
                  <a:gd name="T4" fmla="*/ 3 w 19"/>
                  <a:gd name="T5" fmla="*/ 2 h 18"/>
                  <a:gd name="T6" fmla="*/ 10 w 19"/>
                  <a:gd name="T7" fmla="*/ 0 h 18"/>
                  <a:gd name="T8" fmla="*/ 16 w 19"/>
                  <a:gd name="T9" fmla="*/ 2 h 18"/>
                  <a:gd name="T10" fmla="*/ 16 w 19"/>
                  <a:gd name="T11" fmla="*/ 15 h 18"/>
                  <a:gd name="T12" fmla="*/ 10 w 1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8">
                    <a:moveTo>
                      <a:pt x="10" y="18"/>
                    </a:moveTo>
                    <a:cubicBezTo>
                      <a:pt x="7" y="18"/>
                      <a:pt x="5" y="17"/>
                      <a:pt x="3" y="15"/>
                    </a:cubicBezTo>
                    <a:cubicBezTo>
                      <a:pt x="0" y="11"/>
                      <a:pt x="0" y="6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9" y="5"/>
                      <a:pt x="19" y="11"/>
                      <a:pt x="16" y="15"/>
                    </a:cubicBezTo>
                    <a:cubicBezTo>
                      <a:pt x="14" y="17"/>
                      <a:pt x="12" y="18"/>
                      <a:pt x="10" y="18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52">
                <a:extLst>
                  <a:ext uri="{FF2B5EF4-FFF2-40B4-BE49-F238E27FC236}">
                    <a16:creationId xmlns:a16="http://schemas.microsoft.com/office/drawing/2014/main" id="{2A67A15F-2263-5A56-8BEA-6F73422D6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8703" y="3655996"/>
                <a:ext cx="55058" cy="88382"/>
              </a:xfrm>
              <a:custGeom>
                <a:avLst/>
                <a:gdLst>
                  <a:gd name="T0" fmla="*/ 20 w 41"/>
                  <a:gd name="T1" fmla="*/ 66 h 66"/>
                  <a:gd name="T2" fmla="*/ 20 w 41"/>
                  <a:gd name="T3" fmla="*/ 66 h 66"/>
                  <a:gd name="T4" fmla="*/ 15 w 41"/>
                  <a:gd name="T5" fmla="*/ 63 h 66"/>
                  <a:gd name="T6" fmla="*/ 1 w 41"/>
                  <a:gd name="T7" fmla="*/ 45 h 66"/>
                  <a:gd name="T8" fmla="*/ 0 w 41"/>
                  <a:gd name="T9" fmla="*/ 41 h 66"/>
                  <a:gd name="T10" fmla="*/ 0 w 41"/>
                  <a:gd name="T11" fmla="*/ 7 h 66"/>
                  <a:gd name="T12" fmla="*/ 6 w 41"/>
                  <a:gd name="T13" fmla="*/ 0 h 66"/>
                  <a:gd name="T14" fmla="*/ 12 w 41"/>
                  <a:gd name="T15" fmla="*/ 7 h 66"/>
                  <a:gd name="T16" fmla="*/ 12 w 41"/>
                  <a:gd name="T17" fmla="*/ 39 h 66"/>
                  <a:gd name="T18" fmla="*/ 20 w 41"/>
                  <a:gd name="T19" fmla="*/ 50 h 66"/>
                  <a:gd name="T20" fmla="*/ 29 w 41"/>
                  <a:gd name="T21" fmla="*/ 39 h 66"/>
                  <a:gd name="T22" fmla="*/ 29 w 41"/>
                  <a:gd name="T23" fmla="*/ 7 h 66"/>
                  <a:gd name="T24" fmla="*/ 35 w 41"/>
                  <a:gd name="T25" fmla="*/ 0 h 66"/>
                  <a:gd name="T26" fmla="*/ 41 w 41"/>
                  <a:gd name="T27" fmla="*/ 7 h 66"/>
                  <a:gd name="T28" fmla="*/ 41 w 41"/>
                  <a:gd name="T29" fmla="*/ 41 h 66"/>
                  <a:gd name="T30" fmla="*/ 39 w 41"/>
                  <a:gd name="T31" fmla="*/ 45 h 66"/>
                  <a:gd name="T32" fmla="*/ 26 w 41"/>
                  <a:gd name="T33" fmla="*/ 63 h 66"/>
                  <a:gd name="T34" fmla="*/ 20 w 41"/>
                  <a:gd name="T3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6">
                    <a:moveTo>
                      <a:pt x="20" y="66"/>
                    </a:moveTo>
                    <a:cubicBezTo>
                      <a:pt x="20" y="66"/>
                      <a:pt x="20" y="66"/>
                      <a:pt x="20" y="66"/>
                    </a:cubicBezTo>
                    <a:cubicBezTo>
                      <a:pt x="18" y="66"/>
                      <a:pt x="16" y="65"/>
                      <a:pt x="15" y="63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4"/>
                      <a:pt x="0" y="43"/>
                      <a:pt x="0" y="4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7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3"/>
                      <a:pt x="31" y="0"/>
                      <a:pt x="35" y="0"/>
                    </a:cubicBezTo>
                    <a:cubicBezTo>
                      <a:pt x="38" y="0"/>
                      <a:pt x="41" y="3"/>
                      <a:pt x="41" y="7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3"/>
                      <a:pt x="40" y="44"/>
                      <a:pt x="39" y="4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3" y="65"/>
                      <a:pt x="21" y="66"/>
                      <a:pt x="20" y="66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53">
                <a:extLst>
                  <a:ext uri="{FF2B5EF4-FFF2-40B4-BE49-F238E27FC236}">
                    <a16:creationId xmlns:a16="http://schemas.microsoft.com/office/drawing/2014/main" id="{145E43B8-B02F-5EBB-60C3-48B877343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84214" y="3632813"/>
                <a:ext cx="79689" cy="40569"/>
              </a:xfrm>
              <a:custGeom>
                <a:avLst/>
                <a:gdLst>
                  <a:gd name="T0" fmla="*/ 44 w 58"/>
                  <a:gd name="T1" fmla="*/ 30 h 30"/>
                  <a:gd name="T2" fmla="*/ 15 w 58"/>
                  <a:gd name="T3" fmla="*/ 30 h 30"/>
                  <a:gd name="T4" fmla="*/ 0 w 58"/>
                  <a:gd name="T5" fmla="*/ 15 h 30"/>
                  <a:gd name="T6" fmla="*/ 4 w 58"/>
                  <a:gd name="T7" fmla="*/ 5 h 30"/>
                  <a:gd name="T8" fmla="*/ 15 w 58"/>
                  <a:gd name="T9" fmla="*/ 0 h 30"/>
                  <a:gd name="T10" fmla="*/ 44 w 58"/>
                  <a:gd name="T11" fmla="*/ 0 h 30"/>
                  <a:gd name="T12" fmla="*/ 58 w 58"/>
                  <a:gd name="T13" fmla="*/ 15 h 30"/>
                  <a:gd name="T14" fmla="*/ 54 w 58"/>
                  <a:gd name="T15" fmla="*/ 25 h 30"/>
                  <a:gd name="T16" fmla="*/ 44 w 58"/>
                  <a:gd name="T17" fmla="*/ 30 h 30"/>
                  <a:gd name="T18" fmla="*/ 15 w 58"/>
                  <a:gd name="T19" fmla="*/ 12 h 30"/>
                  <a:gd name="T20" fmla="*/ 13 w 58"/>
                  <a:gd name="T21" fmla="*/ 13 h 30"/>
                  <a:gd name="T22" fmla="*/ 12 w 58"/>
                  <a:gd name="T23" fmla="*/ 15 h 30"/>
                  <a:gd name="T24" fmla="*/ 15 w 58"/>
                  <a:gd name="T25" fmla="*/ 17 h 30"/>
                  <a:gd name="T26" fmla="*/ 44 w 58"/>
                  <a:gd name="T27" fmla="*/ 17 h 30"/>
                  <a:gd name="T28" fmla="*/ 46 w 58"/>
                  <a:gd name="T29" fmla="*/ 16 h 30"/>
                  <a:gd name="T30" fmla="*/ 47 w 58"/>
                  <a:gd name="T31" fmla="*/ 15 h 30"/>
                  <a:gd name="T32" fmla="*/ 44 w 58"/>
                  <a:gd name="T33" fmla="*/ 12 h 30"/>
                  <a:gd name="T34" fmla="*/ 15 w 58"/>
                  <a:gd name="T3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30">
                    <a:moveTo>
                      <a:pt x="44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3"/>
                      <a:pt x="0" y="15"/>
                    </a:cubicBezTo>
                    <a:cubicBezTo>
                      <a:pt x="0" y="11"/>
                      <a:pt x="2" y="7"/>
                      <a:pt x="4" y="5"/>
                    </a:cubicBezTo>
                    <a:cubicBezTo>
                      <a:pt x="7" y="2"/>
                      <a:pt x="11" y="0"/>
                      <a:pt x="1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2" y="0"/>
                      <a:pt x="58" y="7"/>
                      <a:pt x="58" y="15"/>
                    </a:cubicBezTo>
                    <a:cubicBezTo>
                      <a:pt x="58" y="19"/>
                      <a:pt x="57" y="23"/>
                      <a:pt x="54" y="25"/>
                    </a:cubicBezTo>
                    <a:cubicBezTo>
                      <a:pt x="51" y="28"/>
                      <a:pt x="48" y="30"/>
                      <a:pt x="44" y="30"/>
                    </a:cubicBezTo>
                    <a:close/>
                    <a:moveTo>
                      <a:pt x="15" y="12"/>
                    </a:moveTo>
                    <a:cubicBezTo>
                      <a:pt x="14" y="12"/>
                      <a:pt x="13" y="12"/>
                      <a:pt x="13" y="13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6"/>
                      <a:pt x="14" y="17"/>
                      <a:pt x="15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6" y="17"/>
                      <a:pt x="46" y="16"/>
                    </a:cubicBezTo>
                    <a:cubicBezTo>
                      <a:pt x="47" y="16"/>
                      <a:pt x="47" y="16"/>
                      <a:pt x="47" y="15"/>
                    </a:cubicBezTo>
                    <a:cubicBezTo>
                      <a:pt x="47" y="13"/>
                      <a:pt x="46" y="12"/>
                      <a:pt x="44" y="12"/>
                    </a:cubicBez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54">
                <a:extLst>
                  <a:ext uri="{FF2B5EF4-FFF2-40B4-BE49-F238E27FC236}">
                    <a16:creationId xmlns:a16="http://schemas.microsoft.com/office/drawing/2014/main" id="{0594F7DE-4513-F17C-C9C5-E4D99ACE9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090" y="3680627"/>
                <a:ext cx="34773" cy="15938"/>
              </a:xfrm>
              <a:custGeom>
                <a:avLst/>
                <a:gdLst>
                  <a:gd name="T0" fmla="*/ 20 w 26"/>
                  <a:gd name="T1" fmla="*/ 12 h 12"/>
                  <a:gd name="T2" fmla="*/ 7 w 26"/>
                  <a:gd name="T3" fmla="*/ 12 h 12"/>
                  <a:gd name="T4" fmla="*/ 0 w 26"/>
                  <a:gd name="T5" fmla="*/ 6 h 12"/>
                  <a:gd name="T6" fmla="*/ 7 w 26"/>
                  <a:gd name="T7" fmla="*/ 0 h 12"/>
                  <a:gd name="T8" fmla="*/ 20 w 26"/>
                  <a:gd name="T9" fmla="*/ 0 h 12"/>
                  <a:gd name="T10" fmla="*/ 26 w 26"/>
                  <a:gd name="T11" fmla="*/ 6 h 12"/>
                  <a:gd name="T12" fmla="*/ 20 w 2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2">
                    <a:moveTo>
                      <a:pt x="20" y="1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6" y="3"/>
                      <a:pt x="26" y="6"/>
                    </a:cubicBezTo>
                    <a:cubicBezTo>
                      <a:pt x="26" y="10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55">
                <a:extLst>
                  <a:ext uri="{FF2B5EF4-FFF2-40B4-BE49-F238E27FC236}">
                    <a16:creationId xmlns:a16="http://schemas.microsoft.com/office/drawing/2014/main" id="{D8BBEC95-F064-6E29-1D35-FD97FCA13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4188" y="3632813"/>
                <a:ext cx="55058" cy="88382"/>
              </a:xfrm>
              <a:custGeom>
                <a:avLst/>
                <a:gdLst>
                  <a:gd name="T0" fmla="*/ 35 w 40"/>
                  <a:gd name="T1" fmla="*/ 65 h 65"/>
                  <a:gd name="T2" fmla="*/ 29 w 40"/>
                  <a:gd name="T3" fmla="*/ 59 h 65"/>
                  <a:gd name="T4" fmla="*/ 29 w 40"/>
                  <a:gd name="T5" fmla="*/ 26 h 65"/>
                  <a:gd name="T6" fmla="*/ 21 w 40"/>
                  <a:gd name="T7" fmla="*/ 16 h 65"/>
                  <a:gd name="T8" fmla="*/ 12 w 40"/>
                  <a:gd name="T9" fmla="*/ 26 h 65"/>
                  <a:gd name="T10" fmla="*/ 12 w 40"/>
                  <a:gd name="T11" fmla="*/ 59 h 65"/>
                  <a:gd name="T12" fmla="*/ 6 w 40"/>
                  <a:gd name="T13" fmla="*/ 65 h 65"/>
                  <a:gd name="T14" fmla="*/ 0 w 40"/>
                  <a:gd name="T15" fmla="*/ 59 h 65"/>
                  <a:gd name="T16" fmla="*/ 0 w 40"/>
                  <a:gd name="T17" fmla="*/ 25 h 65"/>
                  <a:gd name="T18" fmla="*/ 2 w 40"/>
                  <a:gd name="T19" fmla="*/ 21 h 65"/>
                  <a:gd name="T20" fmla="*/ 15 w 40"/>
                  <a:gd name="T21" fmla="*/ 2 h 65"/>
                  <a:gd name="T22" fmla="*/ 20 w 40"/>
                  <a:gd name="T23" fmla="*/ 0 h 65"/>
                  <a:gd name="T24" fmla="*/ 25 w 40"/>
                  <a:gd name="T25" fmla="*/ 2 h 65"/>
                  <a:gd name="T26" fmla="*/ 39 w 40"/>
                  <a:gd name="T27" fmla="*/ 21 h 65"/>
                  <a:gd name="T28" fmla="*/ 40 w 40"/>
                  <a:gd name="T29" fmla="*/ 25 h 65"/>
                  <a:gd name="T30" fmla="*/ 40 w 40"/>
                  <a:gd name="T31" fmla="*/ 59 h 65"/>
                  <a:gd name="T32" fmla="*/ 35 w 40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65">
                    <a:moveTo>
                      <a:pt x="35" y="65"/>
                    </a:moveTo>
                    <a:cubicBezTo>
                      <a:pt x="31" y="65"/>
                      <a:pt x="29" y="62"/>
                      <a:pt x="29" y="5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2"/>
                      <a:pt x="10" y="65"/>
                      <a:pt x="6" y="65"/>
                    </a:cubicBezTo>
                    <a:cubicBezTo>
                      <a:pt x="3" y="65"/>
                      <a:pt x="0" y="62"/>
                      <a:pt x="0" y="5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8" y="0"/>
                      <a:pt x="20" y="0"/>
                    </a:cubicBezTo>
                    <a:cubicBezTo>
                      <a:pt x="22" y="0"/>
                      <a:pt x="24" y="1"/>
                      <a:pt x="25" y="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2"/>
                      <a:pt x="40" y="23"/>
                      <a:pt x="40" y="25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62"/>
                      <a:pt x="38" y="65"/>
                      <a:pt x="35" y="65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56">
                <a:extLst>
                  <a:ext uri="{FF2B5EF4-FFF2-40B4-BE49-F238E27FC236}">
                    <a16:creationId xmlns:a16="http://schemas.microsoft.com/office/drawing/2014/main" id="{C1A85D62-B2F3-A6A3-562E-708583993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4045" y="3703809"/>
                <a:ext cx="78240" cy="40569"/>
              </a:xfrm>
              <a:custGeom>
                <a:avLst/>
                <a:gdLst>
                  <a:gd name="T0" fmla="*/ 43 w 58"/>
                  <a:gd name="T1" fmla="*/ 30 h 30"/>
                  <a:gd name="T2" fmla="*/ 14 w 58"/>
                  <a:gd name="T3" fmla="*/ 30 h 30"/>
                  <a:gd name="T4" fmla="*/ 0 w 58"/>
                  <a:gd name="T5" fmla="*/ 15 h 30"/>
                  <a:gd name="T6" fmla="*/ 4 w 58"/>
                  <a:gd name="T7" fmla="*/ 5 h 30"/>
                  <a:gd name="T8" fmla="*/ 14 w 58"/>
                  <a:gd name="T9" fmla="*/ 0 h 30"/>
                  <a:gd name="T10" fmla="*/ 43 w 58"/>
                  <a:gd name="T11" fmla="*/ 0 h 30"/>
                  <a:gd name="T12" fmla="*/ 58 w 58"/>
                  <a:gd name="T13" fmla="*/ 15 h 30"/>
                  <a:gd name="T14" fmla="*/ 54 w 58"/>
                  <a:gd name="T15" fmla="*/ 26 h 30"/>
                  <a:gd name="T16" fmla="*/ 43 w 58"/>
                  <a:gd name="T17" fmla="*/ 30 h 30"/>
                  <a:gd name="T18" fmla="*/ 14 w 58"/>
                  <a:gd name="T19" fmla="*/ 12 h 30"/>
                  <a:gd name="T20" fmla="*/ 12 w 58"/>
                  <a:gd name="T21" fmla="*/ 13 h 30"/>
                  <a:gd name="T22" fmla="*/ 11 w 58"/>
                  <a:gd name="T23" fmla="*/ 15 h 30"/>
                  <a:gd name="T24" fmla="*/ 14 w 58"/>
                  <a:gd name="T25" fmla="*/ 18 h 30"/>
                  <a:gd name="T26" fmla="*/ 43 w 58"/>
                  <a:gd name="T27" fmla="*/ 18 h 30"/>
                  <a:gd name="T28" fmla="*/ 45 w 58"/>
                  <a:gd name="T29" fmla="*/ 17 h 30"/>
                  <a:gd name="T30" fmla="*/ 46 w 58"/>
                  <a:gd name="T31" fmla="*/ 15 h 30"/>
                  <a:gd name="T32" fmla="*/ 43 w 58"/>
                  <a:gd name="T33" fmla="*/ 12 h 30"/>
                  <a:gd name="T34" fmla="*/ 14 w 58"/>
                  <a:gd name="T3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30">
                    <a:moveTo>
                      <a:pt x="43" y="30"/>
                    </a:move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11"/>
                      <a:pt x="1" y="8"/>
                      <a:pt x="4" y="5"/>
                    </a:cubicBezTo>
                    <a:cubicBezTo>
                      <a:pt x="7" y="2"/>
                      <a:pt x="10" y="0"/>
                      <a:pt x="1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51" y="0"/>
                      <a:pt x="58" y="7"/>
                      <a:pt x="58" y="15"/>
                    </a:cubicBezTo>
                    <a:cubicBezTo>
                      <a:pt x="58" y="19"/>
                      <a:pt x="56" y="23"/>
                      <a:pt x="54" y="26"/>
                    </a:cubicBezTo>
                    <a:cubicBezTo>
                      <a:pt x="51" y="28"/>
                      <a:pt x="47" y="30"/>
                      <a:pt x="43" y="30"/>
                    </a:cubicBezTo>
                    <a:close/>
                    <a:moveTo>
                      <a:pt x="14" y="12"/>
                    </a:moveTo>
                    <a:cubicBezTo>
                      <a:pt x="13" y="12"/>
                      <a:pt x="12" y="13"/>
                      <a:pt x="12" y="13"/>
                    </a:cubicBezTo>
                    <a:cubicBezTo>
                      <a:pt x="12" y="14"/>
                      <a:pt x="11" y="14"/>
                      <a:pt x="11" y="15"/>
                    </a:cubicBezTo>
                    <a:cubicBezTo>
                      <a:pt x="11" y="17"/>
                      <a:pt x="13" y="18"/>
                      <a:pt x="14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4" y="18"/>
                      <a:pt x="45" y="18"/>
                      <a:pt x="45" y="17"/>
                    </a:cubicBezTo>
                    <a:cubicBezTo>
                      <a:pt x="46" y="17"/>
                      <a:pt x="46" y="16"/>
                      <a:pt x="46" y="15"/>
                    </a:cubicBezTo>
                    <a:cubicBezTo>
                      <a:pt x="46" y="14"/>
                      <a:pt x="45" y="12"/>
                      <a:pt x="43" y="12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457">
                <a:extLst>
                  <a:ext uri="{FF2B5EF4-FFF2-40B4-BE49-F238E27FC236}">
                    <a16:creationId xmlns:a16="http://schemas.microsoft.com/office/drawing/2014/main" id="{697CFB98-54DA-1D9E-A323-F47417770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636" y="3680627"/>
                <a:ext cx="36222" cy="15938"/>
              </a:xfrm>
              <a:custGeom>
                <a:avLst/>
                <a:gdLst>
                  <a:gd name="T0" fmla="*/ 20 w 26"/>
                  <a:gd name="T1" fmla="*/ 12 h 12"/>
                  <a:gd name="T2" fmla="*/ 6 w 26"/>
                  <a:gd name="T3" fmla="*/ 12 h 12"/>
                  <a:gd name="T4" fmla="*/ 0 w 26"/>
                  <a:gd name="T5" fmla="*/ 6 h 12"/>
                  <a:gd name="T6" fmla="*/ 6 w 26"/>
                  <a:gd name="T7" fmla="*/ 0 h 12"/>
                  <a:gd name="T8" fmla="*/ 20 w 26"/>
                  <a:gd name="T9" fmla="*/ 0 h 12"/>
                  <a:gd name="T10" fmla="*/ 26 w 26"/>
                  <a:gd name="T11" fmla="*/ 6 h 12"/>
                  <a:gd name="T12" fmla="*/ 20 w 2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2">
                    <a:moveTo>
                      <a:pt x="2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6" y="3"/>
                      <a:pt x="26" y="6"/>
                    </a:cubicBezTo>
                    <a:cubicBezTo>
                      <a:pt x="26" y="10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458">
                <a:extLst>
                  <a:ext uri="{FF2B5EF4-FFF2-40B4-BE49-F238E27FC236}">
                    <a16:creationId xmlns:a16="http://schemas.microsoft.com/office/drawing/2014/main" id="{72B10E0F-4940-0CC0-3104-45BA084615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6036" y="3496618"/>
                <a:ext cx="49262" cy="47813"/>
              </a:xfrm>
              <a:custGeom>
                <a:avLst/>
                <a:gdLst>
                  <a:gd name="T0" fmla="*/ 18 w 36"/>
                  <a:gd name="T1" fmla="*/ 36 h 36"/>
                  <a:gd name="T2" fmla="*/ 0 w 36"/>
                  <a:gd name="T3" fmla="*/ 18 h 36"/>
                  <a:gd name="T4" fmla="*/ 18 w 36"/>
                  <a:gd name="T5" fmla="*/ 0 h 36"/>
                  <a:gd name="T6" fmla="*/ 36 w 36"/>
                  <a:gd name="T7" fmla="*/ 18 h 36"/>
                  <a:gd name="T8" fmla="*/ 18 w 36"/>
                  <a:gd name="T9" fmla="*/ 36 h 36"/>
                  <a:gd name="T10" fmla="*/ 18 w 36"/>
                  <a:gd name="T11" fmla="*/ 12 h 36"/>
                  <a:gd name="T12" fmla="*/ 12 w 36"/>
                  <a:gd name="T13" fmla="*/ 18 h 36"/>
                  <a:gd name="T14" fmla="*/ 18 w 36"/>
                  <a:gd name="T15" fmla="*/ 25 h 36"/>
                  <a:gd name="T16" fmla="*/ 24 w 36"/>
                  <a:gd name="T17" fmla="*/ 18 h 36"/>
                  <a:gd name="T18" fmla="*/ 18 w 36"/>
                  <a:gd name="T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28"/>
                      <a:pt x="28" y="36"/>
                      <a:pt x="18" y="36"/>
                    </a:cubicBezTo>
                    <a:close/>
                    <a:moveTo>
                      <a:pt x="18" y="12"/>
                    </a:moveTo>
                    <a:cubicBezTo>
                      <a:pt x="15" y="12"/>
                      <a:pt x="12" y="15"/>
                      <a:pt x="12" y="18"/>
                    </a:cubicBezTo>
                    <a:cubicBezTo>
                      <a:pt x="12" y="22"/>
                      <a:pt x="15" y="25"/>
                      <a:pt x="18" y="25"/>
                    </a:cubicBezTo>
                    <a:cubicBezTo>
                      <a:pt x="21" y="25"/>
                      <a:pt x="24" y="22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459">
                <a:extLst>
                  <a:ext uri="{FF2B5EF4-FFF2-40B4-BE49-F238E27FC236}">
                    <a16:creationId xmlns:a16="http://schemas.microsoft.com/office/drawing/2014/main" id="{0843CD38-9B88-FEBB-006F-AB1D27FB61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0979" y="3383604"/>
                <a:ext cx="63751" cy="65200"/>
              </a:xfrm>
              <a:custGeom>
                <a:avLst/>
                <a:gdLst>
                  <a:gd name="T0" fmla="*/ 23 w 47"/>
                  <a:gd name="T1" fmla="*/ 48 h 48"/>
                  <a:gd name="T2" fmla="*/ 0 w 47"/>
                  <a:gd name="T3" fmla="*/ 24 h 48"/>
                  <a:gd name="T4" fmla="*/ 23 w 47"/>
                  <a:gd name="T5" fmla="*/ 0 h 48"/>
                  <a:gd name="T6" fmla="*/ 47 w 47"/>
                  <a:gd name="T7" fmla="*/ 24 h 48"/>
                  <a:gd name="T8" fmla="*/ 23 w 47"/>
                  <a:gd name="T9" fmla="*/ 48 h 48"/>
                  <a:gd name="T10" fmla="*/ 23 w 47"/>
                  <a:gd name="T11" fmla="*/ 12 h 48"/>
                  <a:gd name="T12" fmla="*/ 11 w 47"/>
                  <a:gd name="T13" fmla="*/ 24 h 48"/>
                  <a:gd name="T14" fmla="*/ 23 w 47"/>
                  <a:gd name="T15" fmla="*/ 36 h 48"/>
                  <a:gd name="T16" fmla="*/ 35 w 47"/>
                  <a:gd name="T17" fmla="*/ 24 h 48"/>
                  <a:gd name="T18" fmla="*/ 23 w 47"/>
                  <a:gd name="T1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7" y="0"/>
                      <a:pt x="47" y="11"/>
                      <a:pt x="47" y="24"/>
                    </a:cubicBezTo>
                    <a:cubicBezTo>
                      <a:pt x="47" y="37"/>
                      <a:pt x="37" y="48"/>
                      <a:pt x="23" y="48"/>
                    </a:cubicBezTo>
                    <a:close/>
                    <a:moveTo>
                      <a:pt x="23" y="12"/>
                    </a:moveTo>
                    <a:cubicBezTo>
                      <a:pt x="17" y="12"/>
                      <a:pt x="11" y="17"/>
                      <a:pt x="11" y="24"/>
                    </a:cubicBezTo>
                    <a:cubicBezTo>
                      <a:pt x="11" y="31"/>
                      <a:pt x="17" y="36"/>
                      <a:pt x="23" y="36"/>
                    </a:cubicBezTo>
                    <a:cubicBezTo>
                      <a:pt x="30" y="36"/>
                      <a:pt x="35" y="31"/>
                      <a:pt x="35" y="24"/>
                    </a:cubicBezTo>
                    <a:cubicBezTo>
                      <a:pt x="35" y="17"/>
                      <a:pt x="30" y="12"/>
                      <a:pt x="23" y="12"/>
                    </a:cubicBezTo>
                    <a:close/>
                  </a:path>
                </a:pathLst>
              </a:custGeom>
              <a:solidFill>
                <a:srgbClr val="022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75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2828272" y="44634"/>
            <a:ext cx="799843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>
                <a:solidFill>
                  <a:srgbClr val="2365A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Depoimentos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AD9AF44-029A-6496-2D45-5B55F17644A4}"/>
              </a:ext>
            </a:extLst>
          </p:cNvPr>
          <p:cNvGrpSpPr/>
          <p:nvPr/>
        </p:nvGrpSpPr>
        <p:grpSpPr>
          <a:xfrm>
            <a:off x="1412240" y="2606067"/>
            <a:ext cx="10893926" cy="2094597"/>
            <a:chOff x="2799838" y="1342354"/>
            <a:chExt cx="8524858" cy="1935738"/>
          </a:xfrm>
        </p:grpSpPr>
        <p:pic>
          <p:nvPicPr>
            <p:cNvPr id="16" name="Imagem 15" descr="Grupo de pessoas sentadas ao redor de uma mesa de escritório&#10;&#10;Descrição gerada automaticamente com confiança média">
              <a:extLst>
                <a:ext uri="{FF2B5EF4-FFF2-40B4-BE49-F238E27FC236}">
                  <a16:creationId xmlns:a16="http://schemas.microsoft.com/office/drawing/2014/main" id="{0409F95B-827F-B57C-3123-98D66D1B0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275" y="1342354"/>
              <a:ext cx="3441314" cy="1935738"/>
            </a:xfrm>
            <a:prstGeom prst="parallelogram">
              <a:avLst/>
            </a:prstGeom>
          </p:spPr>
        </p:pic>
        <p:pic>
          <p:nvPicPr>
            <p:cNvPr id="17" name="Imagem 16" descr="Grupo de pessoas posando para foto&#10;&#10;Descrição gerada automaticamente">
              <a:extLst>
                <a:ext uri="{FF2B5EF4-FFF2-40B4-BE49-F238E27FC236}">
                  <a16:creationId xmlns:a16="http://schemas.microsoft.com/office/drawing/2014/main" id="{E9F3F27D-AEA6-53C7-750C-BF49AFC67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838" y="1342354"/>
              <a:ext cx="3350156" cy="1934714"/>
            </a:xfrm>
            <a:prstGeom prst="flowChartInputOutput">
              <a:avLst/>
            </a:prstGeom>
            <a:effectLst/>
          </p:spPr>
        </p:pic>
        <p:pic>
          <p:nvPicPr>
            <p:cNvPr id="19" name="Imagem 18" descr="Grupo de pessoas em um evento&#10;&#10;Descrição gerada automaticamente com confiança média">
              <a:extLst>
                <a:ext uri="{FF2B5EF4-FFF2-40B4-BE49-F238E27FC236}">
                  <a16:creationId xmlns:a16="http://schemas.microsoft.com/office/drawing/2014/main" id="{066153D7-D754-D55F-ABCD-839E0B734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721" y="1342354"/>
              <a:ext cx="3107975" cy="1934714"/>
            </a:xfrm>
            <a:prstGeom prst="parallelogram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F84CEE-BD2A-02C0-1F24-96B92CEDAFBA}"/>
              </a:ext>
            </a:extLst>
          </p:cNvPr>
          <p:cNvSpPr txBox="1"/>
          <p:nvPr/>
        </p:nvSpPr>
        <p:spPr>
          <a:xfrm>
            <a:off x="1779722" y="5061817"/>
            <a:ext cx="3909877" cy="1107996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100" b="1" i="1">
                <a:solidFill>
                  <a:srgbClr val="2365AA"/>
                </a:solidFill>
                <a:latin typeface="Segoe UI "/>
              </a:rPr>
              <a:t>“O curso de elétrica me ajudou a adquirir conhecimento para demandas do dia a dia, além de contribuir para o meu desenvolvimento profissional. Agradeço a MILPLAN e todos os envolvidos para que tivéssemos essa grande oportunidade” </a:t>
            </a:r>
          </a:p>
          <a:p>
            <a:r>
              <a:rPr lang="pt-BR" sz="1100">
                <a:solidFill>
                  <a:srgbClr val="2365AA"/>
                </a:solidFill>
                <a:latin typeface="Segoe UI "/>
              </a:rPr>
              <a:t>Samuel Batista da Silva - Servente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229A52-5C15-8CB1-7E39-CAE8043EA708}"/>
              </a:ext>
            </a:extLst>
          </p:cNvPr>
          <p:cNvSpPr txBox="1"/>
          <p:nvPr/>
        </p:nvSpPr>
        <p:spPr>
          <a:xfrm>
            <a:off x="2699294" y="972885"/>
            <a:ext cx="44838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i="1">
                <a:solidFill>
                  <a:srgbClr val="2365AA"/>
                </a:solidFill>
                <a:latin typeface="Segoe UI "/>
              </a:rPr>
              <a:t>“O curso acrescentou muito ao meu conhecimento. Agora sou capaz de alcançar novos horizontes e pretendo investir mais em conhecimento na área elétrica” </a:t>
            </a:r>
            <a:br>
              <a:rPr lang="pt-BR" sz="1100" b="1" i="1">
                <a:solidFill>
                  <a:srgbClr val="2365AA"/>
                </a:solidFill>
                <a:latin typeface="Segoe UI "/>
              </a:rPr>
            </a:br>
            <a:r>
              <a:rPr lang="pt-BR" sz="1100">
                <a:solidFill>
                  <a:srgbClr val="2365AA"/>
                </a:solidFill>
                <a:latin typeface="Segoe UI "/>
              </a:rPr>
              <a:t>Jonatas Rodrigues Costa – Ajudante de obras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097C1C-FC61-A1F9-6FFB-F5AB9BBCC7A7}"/>
              </a:ext>
            </a:extLst>
          </p:cNvPr>
          <p:cNvSpPr txBox="1"/>
          <p:nvPr/>
        </p:nvSpPr>
        <p:spPr>
          <a:xfrm>
            <a:off x="-1712114" y="7196480"/>
            <a:ext cx="8451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i="1">
                <a:solidFill>
                  <a:srgbClr val="2365AA"/>
                </a:solidFill>
                <a:latin typeface="Segoe UI "/>
              </a:rPr>
              <a:t>“ O Programa Capacitar para mim foi excelente, curto mais bem detalhado, o professor conseguiu dar as aulas de uma forma que deu para entender, desde a aula teórica e a prática também. O curso está me ajudando muito na área que estou trabalhando e vai me ajudar na minha vida profissional, e eu só tenho a agradecer a empresa por me dar esta oportunidade” </a:t>
            </a:r>
            <a:r>
              <a:rPr lang="pt-BR" sz="1200" err="1">
                <a:solidFill>
                  <a:srgbClr val="2365AA"/>
                </a:solidFill>
                <a:latin typeface="Segoe UI "/>
              </a:rPr>
              <a:t>Jamilson</a:t>
            </a:r>
            <a:r>
              <a:rPr lang="pt-BR" sz="1200">
                <a:solidFill>
                  <a:srgbClr val="2365AA"/>
                </a:solidFill>
                <a:latin typeface="Segoe UI "/>
              </a:rPr>
              <a:t> Souza– Ajudante de Obras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3DDAFD-684C-5B59-DF8D-F83AA2160870}"/>
              </a:ext>
            </a:extLst>
          </p:cNvPr>
          <p:cNvSpPr txBox="1"/>
          <p:nvPr/>
        </p:nvSpPr>
        <p:spPr>
          <a:xfrm>
            <a:off x="5662429" y="1792652"/>
            <a:ext cx="34373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i="1">
                <a:solidFill>
                  <a:srgbClr val="2365AA"/>
                </a:solidFill>
                <a:latin typeface="Segoe UI "/>
              </a:rPr>
              <a:t>“Gostei bastante do curso do Senai,  a experiência foi muito boa, aprendi bastante coisa e ajudou bastante na função que eu trabalho” </a:t>
            </a:r>
            <a:br>
              <a:rPr lang="pt-BR" sz="1100" b="1" i="1">
                <a:solidFill>
                  <a:srgbClr val="2365AA"/>
                </a:solidFill>
                <a:latin typeface="Segoe UI "/>
              </a:rPr>
            </a:br>
            <a:r>
              <a:rPr lang="pt-BR" sz="1100">
                <a:solidFill>
                  <a:srgbClr val="2365AA"/>
                </a:solidFill>
                <a:latin typeface="Segoe UI "/>
              </a:rPr>
              <a:t>Fernando Augusto da Silva – Ajudante de obras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76C719-284C-E7CF-01FE-A55F014275CD}"/>
              </a:ext>
            </a:extLst>
          </p:cNvPr>
          <p:cNvSpPr txBox="1"/>
          <p:nvPr/>
        </p:nvSpPr>
        <p:spPr>
          <a:xfrm>
            <a:off x="5928452" y="5061817"/>
            <a:ext cx="448382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i="1">
                <a:solidFill>
                  <a:srgbClr val="2365AA"/>
                </a:solidFill>
                <a:latin typeface="Segoe UI "/>
              </a:rPr>
              <a:t>“O Programa Capacitar para mim foi excelente, curto mais bem detalhado, o professor conseguiu dar as aulas de uma forma que deu para entender, desde a aula teórica e a prática também. O curso está me ajudando muito na área que estou trabalhando e vai me ajudar na minha vida profissional, e eu só tenho a agradecer a empresa por me dar esta oportunidade” </a:t>
            </a:r>
            <a:br>
              <a:rPr lang="pt-BR" sz="1100" b="1" i="1">
                <a:solidFill>
                  <a:srgbClr val="2365AA"/>
                </a:solidFill>
                <a:latin typeface="Segoe UI "/>
              </a:rPr>
            </a:br>
            <a:r>
              <a:rPr lang="pt-BR" sz="1100" err="1">
                <a:solidFill>
                  <a:srgbClr val="2365AA"/>
                </a:solidFill>
                <a:latin typeface="Segoe UI "/>
              </a:rPr>
              <a:t>Jamilson</a:t>
            </a:r>
            <a:r>
              <a:rPr lang="pt-BR" sz="1100">
                <a:solidFill>
                  <a:srgbClr val="2365AA"/>
                </a:solidFill>
                <a:latin typeface="Segoe UI "/>
              </a:rPr>
              <a:t> Souza – Ajudante de obras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466580-B66E-68D3-31B2-6C406449DEEE}"/>
              </a:ext>
            </a:extLst>
          </p:cNvPr>
          <p:cNvSpPr txBox="1"/>
          <p:nvPr/>
        </p:nvSpPr>
        <p:spPr>
          <a:xfrm>
            <a:off x="8868820" y="815457"/>
            <a:ext cx="34373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i="1">
                <a:solidFill>
                  <a:srgbClr val="2365AA"/>
                </a:solidFill>
                <a:latin typeface="Segoe UI "/>
              </a:rPr>
              <a:t>“O curso de elétrica ajuda a gente em muitas coisas no dia a dia, além de contribuir para o meu desenvolvimento profissional. Agradeço a Milplan e todos os envolvidos para que tivéssemos essa grande oportunidade” </a:t>
            </a:r>
            <a:br>
              <a:rPr lang="pt-BR" sz="1100" b="1" i="1">
                <a:solidFill>
                  <a:srgbClr val="2365AA"/>
                </a:solidFill>
                <a:latin typeface="Segoe UI "/>
              </a:rPr>
            </a:br>
            <a:r>
              <a:rPr lang="pt-BR" sz="1100">
                <a:solidFill>
                  <a:srgbClr val="2365AA"/>
                </a:solidFill>
                <a:latin typeface="Segoe UI "/>
              </a:rPr>
              <a:t>Fernando Augusto da Silva – Ajudante de obras</a:t>
            </a:r>
          </a:p>
        </p:txBody>
      </p:sp>
    </p:spTree>
    <p:extLst>
      <p:ext uri="{BB962C8B-B14F-4D97-AF65-F5344CB8AC3E}">
        <p14:creationId xmlns:p14="http://schemas.microsoft.com/office/powerpoint/2010/main" val="93439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8A0B76C-4974-0323-837A-A4F3C2BE6578}"/>
              </a:ext>
            </a:extLst>
          </p:cNvPr>
          <p:cNvSpPr txBox="1"/>
          <p:nvPr/>
        </p:nvSpPr>
        <p:spPr>
          <a:xfrm>
            <a:off x="4667317" y="279096"/>
            <a:ext cx="4553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3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Capacitar Realizado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684290-AE52-905F-2011-51EAC191A073}"/>
              </a:ext>
            </a:extLst>
          </p:cNvPr>
          <p:cNvSpPr txBox="1"/>
          <p:nvPr/>
        </p:nvSpPr>
        <p:spPr>
          <a:xfrm>
            <a:off x="3738749" y="2175235"/>
            <a:ext cx="2521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 </a:t>
            </a:r>
            <a:r>
              <a:rPr lang="pt-BR"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Turmas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7C9818DA-C958-4D48-00B7-448048DD9725}"/>
              </a:ext>
            </a:extLst>
          </p:cNvPr>
          <p:cNvSpPr txBox="1"/>
          <p:nvPr/>
        </p:nvSpPr>
        <p:spPr>
          <a:xfrm>
            <a:off x="-374826" y="934186"/>
            <a:ext cx="875380" cy="114317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49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46606BBA-65AD-AE5A-904B-EB8B91AD48BC}"/>
              </a:ext>
            </a:extLst>
          </p:cNvPr>
          <p:cNvSpPr txBox="1"/>
          <p:nvPr/>
        </p:nvSpPr>
        <p:spPr>
          <a:xfrm>
            <a:off x="4038164" y="3678909"/>
            <a:ext cx="2116634" cy="675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493"/>
              </a:lnSpc>
            </a:pPr>
            <a:r>
              <a:rPr lang="pt-BR"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Aproveitamento frequência geral</a:t>
            </a:r>
            <a:endParaRPr lang="en-US" sz="1400">
              <a:solidFill>
                <a:srgbClr val="121A5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D2DACE77-D611-744E-B624-6122C94CF795}"/>
              </a:ext>
            </a:extLst>
          </p:cNvPr>
          <p:cNvSpPr txBox="1"/>
          <p:nvPr/>
        </p:nvSpPr>
        <p:spPr>
          <a:xfrm>
            <a:off x="3812489" y="1685125"/>
            <a:ext cx="234750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pt-BR" sz="3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165</a:t>
            </a:r>
            <a:r>
              <a:rPr lang="pt-BR"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Participantes </a:t>
            </a:r>
            <a:endParaRPr lang="en-US" sz="1600" b="1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  <a:sym typeface="Canva Sans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D045AC7D-C76D-5088-2298-B925F5154C12}"/>
              </a:ext>
            </a:extLst>
          </p:cNvPr>
          <p:cNvSpPr txBox="1"/>
          <p:nvPr/>
        </p:nvSpPr>
        <p:spPr>
          <a:xfrm>
            <a:off x="4073651" y="4485585"/>
            <a:ext cx="2116634" cy="301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493"/>
              </a:lnSpc>
            </a:pPr>
            <a:r>
              <a:rPr lang="pt-BR" sz="3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97,6%</a:t>
            </a:r>
            <a:endParaRPr lang="en-US" sz="3200">
              <a:solidFill>
                <a:srgbClr val="121A5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65C5424B-78FB-A03C-8D58-92BB2DAE7BB5}"/>
              </a:ext>
            </a:extLst>
          </p:cNvPr>
          <p:cNvSpPr txBox="1"/>
          <p:nvPr/>
        </p:nvSpPr>
        <p:spPr>
          <a:xfrm>
            <a:off x="9249314" y="2906483"/>
            <a:ext cx="2489995" cy="25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defTabSz="609630">
              <a:lnSpc>
                <a:spcPts val="1493"/>
              </a:lnSpc>
              <a:defRPr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% Aprovação Geral</a:t>
            </a:r>
            <a:endParaRPr lang="en-US">
              <a:sym typeface="Canva Sans Bold"/>
            </a:endParaRP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51D84355-40B4-DA76-1598-BDEACAB1A942}"/>
              </a:ext>
            </a:extLst>
          </p:cNvPr>
          <p:cNvSpPr txBox="1"/>
          <p:nvPr/>
        </p:nvSpPr>
        <p:spPr>
          <a:xfrm>
            <a:off x="9293368" y="3162515"/>
            <a:ext cx="219153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 defTabSz="609630">
              <a:lnSpc>
                <a:spcPts val="1867"/>
              </a:lnSpc>
              <a:defRPr sz="1100">
                <a:solidFill>
                  <a:srgbClr val="121A5D"/>
                </a:solidFill>
                <a:latin typeface="Canva Sans Bold"/>
                <a:ea typeface="Canva Sans Bold"/>
                <a:cs typeface="Canva Sans Bold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>
                <a:solidFill>
                  <a:srgbClr val="2365A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Todos os participantes foram aprovados.</a:t>
            </a:r>
            <a:endParaRPr lang="en-US">
              <a:solidFill>
                <a:srgbClr val="2365AA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nva Sans"/>
            </a:endParaRP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0FB70768-469C-CA50-1113-D627E2C0AEF3}"/>
              </a:ext>
            </a:extLst>
          </p:cNvPr>
          <p:cNvSpPr txBox="1"/>
          <p:nvPr/>
        </p:nvSpPr>
        <p:spPr>
          <a:xfrm>
            <a:off x="7592345" y="3204890"/>
            <a:ext cx="1901611" cy="331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defTabSz="609630">
              <a:lnSpc>
                <a:spcPts val="1493"/>
              </a:lnSpc>
              <a:defRPr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pt-BR" sz="3600"/>
              <a:t>100%</a:t>
            </a:r>
            <a:endParaRPr lang="en-US" sz="3600">
              <a:sym typeface="Canva Sans Bold"/>
            </a:endParaRPr>
          </a:p>
        </p:txBody>
      </p:sp>
      <p:sp>
        <p:nvSpPr>
          <p:cNvPr id="63" name="Freeform 219">
            <a:extLst>
              <a:ext uri="{FF2B5EF4-FFF2-40B4-BE49-F238E27FC236}">
                <a16:creationId xmlns:a16="http://schemas.microsoft.com/office/drawing/2014/main" id="{FAB7FF18-E623-29FE-F3D1-27F23DFA96B8}"/>
              </a:ext>
            </a:extLst>
          </p:cNvPr>
          <p:cNvSpPr>
            <a:spLocks noEditPoints="1"/>
          </p:cNvSpPr>
          <p:nvPr/>
        </p:nvSpPr>
        <p:spPr bwMode="auto">
          <a:xfrm>
            <a:off x="3632535" y="5659074"/>
            <a:ext cx="637586" cy="719030"/>
          </a:xfrm>
          <a:custGeom>
            <a:avLst/>
            <a:gdLst>
              <a:gd name="T0" fmla="*/ 223 w 278"/>
              <a:gd name="T1" fmla="*/ 17 h 286"/>
              <a:gd name="T2" fmla="*/ 220 w 278"/>
              <a:gd name="T3" fmla="*/ 0 h 286"/>
              <a:gd name="T4" fmla="*/ 55 w 278"/>
              <a:gd name="T5" fmla="*/ 3 h 286"/>
              <a:gd name="T6" fmla="*/ 41 w 278"/>
              <a:gd name="T7" fmla="*/ 16 h 286"/>
              <a:gd name="T8" fmla="*/ 0 w 278"/>
              <a:gd name="T9" fmla="*/ 52 h 286"/>
              <a:gd name="T10" fmla="*/ 56 w 278"/>
              <a:gd name="T11" fmla="*/ 124 h 286"/>
              <a:gd name="T12" fmla="*/ 63 w 278"/>
              <a:gd name="T13" fmla="*/ 152 h 286"/>
              <a:gd name="T14" fmla="*/ 67 w 278"/>
              <a:gd name="T15" fmla="*/ 162 h 286"/>
              <a:gd name="T16" fmla="*/ 71 w 278"/>
              <a:gd name="T17" fmla="*/ 163 h 286"/>
              <a:gd name="T18" fmla="*/ 107 w 278"/>
              <a:gd name="T19" fmla="*/ 200 h 286"/>
              <a:gd name="T20" fmla="*/ 82 w 278"/>
              <a:gd name="T21" fmla="*/ 203 h 286"/>
              <a:gd name="T22" fmla="*/ 68 w 278"/>
              <a:gd name="T23" fmla="*/ 245 h 286"/>
              <a:gd name="T24" fmla="*/ 55 w 278"/>
              <a:gd name="T25" fmla="*/ 282 h 286"/>
              <a:gd name="T26" fmla="*/ 58 w 278"/>
              <a:gd name="T27" fmla="*/ 286 h 286"/>
              <a:gd name="T28" fmla="*/ 223 w 278"/>
              <a:gd name="T29" fmla="*/ 284 h 286"/>
              <a:gd name="T30" fmla="*/ 213 w 278"/>
              <a:gd name="T31" fmla="*/ 248 h 286"/>
              <a:gd name="T32" fmla="*/ 196 w 278"/>
              <a:gd name="T33" fmla="*/ 245 h 286"/>
              <a:gd name="T34" fmla="*/ 193 w 278"/>
              <a:gd name="T35" fmla="*/ 200 h 286"/>
              <a:gd name="T36" fmla="*/ 196 w 278"/>
              <a:gd name="T37" fmla="*/ 146 h 286"/>
              <a:gd name="T38" fmla="*/ 209 w 278"/>
              <a:gd name="T39" fmla="*/ 163 h 286"/>
              <a:gd name="T40" fmla="*/ 216 w 278"/>
              <a:gd name="T41" fmla="*/ 156 h 286"/>
              <a:gd name="T42" fmla="*/ 212 w 278"/>
              <a:gd name="T43" fmla="*/ 132 h 286"/>
              <a:gd name="T44" fmla="*/ 239 w 278"/>
              <a:gd name="T45" fmla="*/ 112 h 286"/>
              <a:gd name="T46" fmla="*/ 267 w 278"/>
              <a:gd name="T47" fmla="*/ 25 h 286"/>
              <a:gd name="T48" fmla="*/ 238 w 278"/>
              <a:gd name="T49" fmla="*/ 30 h 286"/>
              <a:gd name="T50" fmla="*/ 265 w 278"/>
              <a:gd name="T51" fmla="*/ 52 h 286"/>
              <a:gd name="T52" fmla="*/ 219 w 278"/>
              <a:gd name="T53" fmla="*/ 109 h 286"/>
              <a:gd name="T54" fmla="*/ 223 w 278"/>
              <a:gd name="T55" fmla="*/ 31 h 286"/>
              <a:gd name="T56" fmla="*/ 121 w 278"/>
              <a:gd name="T57" fmla="*/ 200 h 286"/>
              <a:gd name="T58" fmla="*/ 69 w 278"/>
              <a:gd name="T59" fmla="*/ 83 h 286"/>
              <a:gd name="T60" fmla="*/ 210 w 278"/>
              <a:gd name="T61" fmla="*/ 14 h 286"/>
              <a:gd name="T62" fmla="*/ 188 w 278"/>
              <a:gd name="T63" fmla="*/ 134 h 286"/>
              <a:gd name="T64" fmla="*/ 121 w 278"/>
              <a:gd name="T65" fmla="*/ 200 h 286"/>
              <a:gd name="T66" fmla="*/ 48 w 278"/>
              <a:gd name="T67" fmla="*/ 101 h 286"/>
              <a:gd name="T68" fmla="*/ 20 w 278"/>
              <a:gd name="T69" fmla="*/ 35 h 286"/>
              <a:gd name="T70" fmla="*/ 55 w 278"/>
              <a:gd name="T71" fmla="*/ 31 h 286"/>
              <a:gd name="T72" fmla="*/ 59 w 278"/>
              <a:gd name="T73" fmla="*/ 109 h 286"/>
              <a:gd name="T74" fmla="*/ 95 w 278"/>
              <a:gd name="T75" fmla="*/ 245 h 286"/>
              <a:gd name="T76" fmla="*/ 183 w 278"/>
              <a:gd name="T77" fmla="*/ 213 h 286"/>
              <a:gd name="T78" fmla="*/ 72 w 278"/>
              <a:gd name="T79" fmla="*/ 272 h 286"/>
              <a:gd name="T80" fmla="*/ 203 w 278"/>
              <a:gd name="T81" fmla="*/ 259 h 286"/>
              <a:gd name="T82" fmla="*/ 72 w 278"/>
              <a:gd name="T83" fmla="*/ 27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8" h="286">
                <a:moveTo>
                  <a:pt x="237" y="16"/>
                </a:moveTo>
                <a:cubicBezTo>
                  <a:pt x="223" y="17"/>
                  <a:pt x="223" y="17"/>
                  <a:pt x="223" y="17"/>
                </a:cubicBezTo>
                <a:cubicBezTo>
                  <a:pt x="223" y="3"/>
                  <a:pt x="223" y="3"/>
                  <a:pt x="223" y="3"/>
                </a:cubicBezTo>
                <a:cubicBezTo>
                  <a:pt x="223" y="2"/>
                  <a:pt x="222" y="0"/>
                  <a:pt x="22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5" y="2"/>
                  <a:pt x="55" y="3"/>
                </a:cubicBezTo>
                <a:cubicBezTo>
                  <a:pt x="55" y="17"/>
                  <a:pt x="55" y="17"/>
                  <a:pt x="55" y="17"/>
                </a:cubicBezTo>
                <a:cubicBezTo>
                  <a:pt x="41" y="16"/>
                  <a:pt x="41" y="16"/>
                  <a:pt x="41" y="16"/>
                </a:cubicBezTo>
                <a:cubicBezTo>
                  <a:pt x="29" y="15"/>
                  <a:pt x="19" y="18"/>
                  <a:pt x="11" y="25"/>
                </a:cubicBezTo>
                <a:cubicBezTo>
                  <a:pt x="4" y="32"/>
                  <a:pt x="0" y="41"/>
                  <a:pt x="0" y="52"/>
                </a:cubicBezTo>
                <a:cubicBezTo>
                  <a:pt x="0" y="76"/>
                  <a:pt x="15" y="93"/>
                  <a:pt x="39" y="112"/>
                </a:cubicBezTo>
                <a:cubicBezTo>
                  <a:pt x="46" y="117"/>
                  <a:pt x="52" y="121"/>
                  <a:pt x="56" y="124"/>
                </a:cubicBezTo>
                <a:cubicBezTo>
                  <a:pt x="61" y="127"/>
                  <a:pt x="65" y="129"/>
                  <a:pt x="67" y="132"/>
                </a:cubicBezTo>
                <a:cubicBezTo>
                  <a:pt x="74" y="142"/>
                  <a:pt x="65" y="151"/>
                  <a:pt x="63" y="152"/>
                </a:cubicBezTo>
                <a:cubicBezTo>
                  <a:pt x="61" y="153"/>
                  <a:pt x="61" y="155"/>
                  <a:pt x="62" y="156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67" y="163"/>
                  <a:pt x="68" y="163"/>
                  <a:pt x="69" y="163"/>
                </a:cubicBezTo>
                <a:cubicBezTo>
                  <a:pt x="70" y="163"/>
                  <a:pt x="71" y="163"/>
                  <a:pt x="71" y="163"/>
                </a:cubicBezTo>
                <a:cubicBezTo>
                  <a:pt x="75" y="159"/>
                  <a:pt x="80" y="153"/>
                  <a:pt x="82" y="146"/>
                </a:cubicBezTo>
                <a:cubicBezTo>
                  <a:pt x="94" y="158"/>
                  <a:pt x="103" y="181"/>
                  <a:pt x="107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83" y="200"/>
                  <a:pt x="82" y="201"/>
                  <a:pt x="82" y="203"/>
                </a:cubicBezTo>
                <a:cubicBezTo>
                  <a:pt x="82" y="245"/>
                  <a:pt x="82" y="245"/>
                  <a:pt x="82" y="245"/>
                </a:cubicBezTo>
                <a:cubicBezTo>
                  <a:pt x="68" y="245"/>
                  <a:pt x="68" y="245"/>
                  <a:pt x="68" y="245"/>
                </a:cubicBezTo>
                <a:cubicBezTo>
                  <a:pt x="66" y="245"/>
                  <a:pt x="65" y="246"/>
                  <a:pt x="65" y="248"/>
                </a:cubicBezTo>
                <a:cubicBezTo>
                  <a:pt x="55" y="282"/>
                  <a:pt x="55" y="282"/>
                  <a:pt x="55" y="282"/>
                </a:cubicBezTo>
                <a:cubicBezTo>
                  <a:pt x="55" y="283"/>
                  <a:pt x="55" y="284"/>
                  <a:pt x="56" y="284"/>
                </a:cubicBezTo>
                <a:cubicBezTo>
                  <a:pt x="56" y="285"/>
                  <a:pt x="57" y="286"/>
                  <a:pt x="58" y="286"/>
                </a:cubicBezTo>
                <a:cubicBezTo>
                  <a:pt x="220" y="286"/>
                  <a:pt x="220" y="286"/>
                  <a:pt x="220" y="286"/>
                </a:cubicBezTo>
                <a:cubicBezTo>
                  <a:pt x="221" y="286"/>
                  <a:pt x="222" y="285"/>
                  <a:pt x="223" y="284"/>
                </a:cubicBezTo>
                <a:cubicBezTo>
                  <a:pt x="223" y="284"/>
                  <a:pt x="223" y="283"/>
                  <a:pt x="223" y="282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213" y="246"/>
                  <a:pt x="212" y="245"/>
                  <a:pt x="210" y="245"/>
                </a:cubicBezTo>
                <a:cubicBezTo>
                  <a:pt x="196" y="245"/>
                  <a:pt x="196" y="245"/>
                  <a:pt x="196" y="245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1"/>
                  <a:pt x="195" y="200"/>
                  <a:pt x="193" y="200"/>
                </a:cubicBezTo>
                <a:cubicBezTo>
                  <a:pt x="171" y="200"/>
                  <a:pt x="171" y="200"/>
                  <a:pt x="171" y="200"/>
                </a:cubicBezTo>
                <a:cubicBezTo>
                  <a:pt x="175" y="181"/>
                  <a:pt x="184" y="158"/>
                  <a:pt x="196" y="146"/>
                </a:cubicBezTo>
                <a:cubicBezTo>
                  <a:pt x="198" y="153"/>
                  <a:pt x="203" y="159"/>
                  <a:pt x="207" y="163"/>
                </a:cubicBezTo>
                <a:cubicBezTo>
                  <a:pt x="208" y="163"/>
                  <a:pt x="208" y="163"/>
                  <a:pt x="209" y="163"/>
                </a:cubicBezTo>
                <a:cubicBezTo>
                  <a:pt x="210" y="163"/>
                  <a:pt x="211" y="163"/>
                  <a:pt x="211" y="162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7" y="155"/>
                  <a:pt x="217" y="153"/>
                  <a:pt x="216" y="152"/>
                </a:cubicBezTo>
                <a:cubicBezTo>
                  <a:pt x="214" y="151"/>
                  <a:pt x="204" y="142"/>
                  <a:pt x="212" y="132"/>
                </a:cubicBezTo>
                <a:cubicBezTo>
                  <a:pt x="214" y="129"/>
                  <a:pt x="217" y="127"/>
                  <a:pt x="222" y="124"/>
                </a:cubicBezTo>
                <a:cubicBezTo>
                  <a:pt x="226" y="121"/>
                  <a:pt x="232" y="117"/>
                  <a:pt x="239" y="112"/>
                </a:cubicBezTo>
                <a:cubicBezTo>
                  <a:pt x="263" y="93"/>
                  <a:pt x="278" y="76"/>
                  <a:pt x="278" y="52"/>
                </a:cubicBezTo>
                <a:cubicBezTo>
                  <a:pt x="278" y="41"/>
                  <a:pt x="275" y="32"/>
                  <a:pt x="267" y="25"/>
                </a:cubicBezTo>
                <a:cubicBezTo>
                  <a:pt x="260" y="18"/>
                  <a:pt x="249" y="15"/>
                  <a:pt x="237" y="16"/>
                </a:cubicBezTo>
                <a:close/>
                <a:moveTo>
                  <a:pt x="238" y="30"/>
                </a:moveTo>
                <a:cubicBezTo>
                  <a:pt x="246" y="29"/>
                  <a:pt x="253" y="31"/>
                  <a:pt x="258" y="35"/>
                </a:cubicBezTo>
                <a:cubicBezTo>
                  <a:pt x="263" y="39"/>
                  <a:pt x="265" y="45"/>
                  <a:pt x="265" y="52"/>
                </a:cubicBezTo>
                <a:cubicBezTo>
                  <a:pt x="265" y="68"/>
                  <a:pt x="256" y="82"/>
                  <a:pt x="231" y="101"/>
                </a:cubicBezTo>
                <a:cubicBezTo>
                  <a:pt x="226" y="105"/>
                  <a:pt x="222" y="107"/>
                  <a:pt x="219" y="109"/>
                </a:cubicBezTo>
                <a:cubicBezTo>
                  <a:pt x="222" y="101"/>
                  <a:pt x="223" y="92"/>
                  <a:pt x="223" y="83"/>
                </a:cubicBezTo>
                <a:cubicBezTo>
                  <a:pt x="223" y="31"/>
                  <a:pt x="223" y="31"/>
                  <a:pt x="223" y="31"/>
                </a:cubicBezTo>
                <a:lnTo>
                  <a:pt x="238" y="30"/>
                </a:lnTo>
                <a:close/>
                <a:moveTo>
                  <a:pt x="121" y="200"/>
                </a:moveTo>
                <a:cubicBezTo>
                  <a:pt x="116" y="177"/>
                  <a:pt x="106" y="149"/>
                  <a:pt x="90" y="134"/>
                </a:cubicBezTo>
                <a:cubicBezTo>
                  <a:pt x="76" y="121"/>
                  <a:pt x="69" y="103"/>
                  <a:pt x="69" y="83"/>
                </a:cubicBezTo>
                <a:cubicBezTo>
                  <a:pt x="69" y="14"/>
                  <a:pt x="69" y="14"/>
                  <a:pt x="69" y="14"/>
                </a:cubicBezTo>
                <a:cubicBezTo>
                  <a:pt x="210" y="14"/>
                  <a:pt x="210" y="14"/>
                  <a:pt x="210" y="14"/>
                </a:cubicBezTo>
                <a:cubicBezTo>
                  <a:pt x="210" y="83"/>
                  <a:pt x="210" y="83"/>
                  <a:pt x="210" y="83"/>
                </a:cubicBezTo>
                <a:cubicBezTo>
                  <a:pt x="210" y="103"/>
                  <a:pt x="202" y="121"/>
                  <a:pt x="188" y="134"/>
                </a:cubicBezTo>
                <a:cubicBezTo>
                  <a:pt x="172" y="149"/>
                  <a:pt x="162" y="177"/>
                  <a:pt x="157" y="200"/>
                </a:cubicBezTo>
                <a:lnTo>
                  <a:pt x="121" y="200"/>
                </a:lnTo>
                <a:close/>
                <a:moveTo>
                  <a:pt x="59" y="109"/>
                </a:moveTo>
                <a:cubicBezTo>
                  <a:pt x="56" y="107"/>
                  <a:pt x="52" y="105"/>
                  <a:pt x="48" y="101"/>
                </a:cubicBezTo>
                <a:cubicBezTo>
                  <a:pt x="23" y="82"/>
                  <a:pt x="13" y="68"/>
                  <a:pt x="13" y="52"/>
                </a:cubicBezTo>
                <a:cubicBezTo>
                  <a:pt x="13" y="45"/>
                  <a:pt x="16" y="39"/>
                  <a:pt x="20" y="35"/>
                </a:cubicBezTo>
                <a:cubicBezTo>
                  <a:pt x="25" y="31"/>
                  <a:pt x="32" y="29"/>
                  <a:pt x="40" y="30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92"/>
                  <a:pt x="56" y="101"/>
                  <a:pt x="59" y="109"/>
                </a:cubicBezTo>
                <a:close/>
                <a:moveTo>
                  <a:pt x="183" y="245"/>
                </a:moveTo>
                <a:cubicBezTo>
                  <a:pt x="95" y="245"/>
                  <a:pt x="95" y="245"/>
                  <a:pt x="95" y="245"/>
                </a:cubicBezTo>
                <a:cubicBezTo>
                  <a:pt x="95" y="213"/>
                  <a:pt x="95" y="213"/>
                  <a:pt x="95" y="213"/>
                </a:cubicBezTo>
                <a:cubicBezTo>
                  <a:pt x="183" y="213"/>
                  <a:pt x="183" y="213"/>
                  <a:pt x="183" y="213"/>
                </a:cubicBezTo>
                <a:lnTo>
                  <a:pt x="183" y="245"/>
                </a:lnTo>
                <a:close/>
                <a:moveTo>
                  <a:pt x="72" y="272"/>
                </a:moveTo>
                <a:cubicBezTo>
                  <a:pt x="76" y="259"/>
                  <a:pt x="76" y="259"/>
                  <a:pt x="76" y="259"/>
                </a:cubicBezTo>
                <a:cubicBezTo>
                  <a:pt x="203" y="259"/>
                  <a:pt x="203" y="259"/>
                  <a:pt x="203" y="259"/>
                </a:cubicBezTo>
                <a:cubicBezTo>
                  <a:pt x="206" y="272"/>
                  <a:pt x="206" y="272"/>
                  <a:pt x="206" y="272"/>
                </a:cubicBezTo>
                <a:lnTo>
                  <a:pt x="72" y="272"/>
                </a:lnTo>
                <a:close/>
              </a:path>
            </a:pathLst>
          </a:custGeom>
          <a:solidFill>
            <a:srgbClr val="022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B720EF04-85A0-1404-BFA5-965FBC4F793F}"/>
              </a:ext>
            </a:extLst>
          </p:cNvPr>
          <p:cNvGrpSpPr/>
          <p:nvPr/>
        </p:nvGrpSpPr>
        <p:grpSpPr>
          <a:xfrm>
            <a:off x="7215004" y="1266134"/>
            <a:ext cx="601040" cy="594239"/>
            <a:chOff x="6033983" y="5245427"/>
            <a:chExt cx="386853" cy="372364"/>
          </a:xfrm>
        </p:grpSpPr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16B5E060-93FE-F23A-0308-A2064E4F2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983" y="5245427"/>
              <a:ext cx="386853" cy="372364"/>
            </a:xfrm>
            <a:custGeom>
              <a:avLst/>
              <a:gdLst>
                <a:gd name="T0" fmla="*/ 0 w 286"/>
                <a:gd name="T1" fmla="*/ 260 h 275"/>
                <a:gd name="T2" fmla="*/ 15 w 286"/>
                <a:gd name="T3" fmla="*/ 275 h 275"/>
                <a:gd name="T4" fmla="*/ 81 w 286"/>
                <a:gd name="T5" fmla="*/ 275 h 275"/>
                <a:gd name="T6" fmla="*/ 96 w 286"/>
                <a:gd name="T7" fmla="*/ 260 h 275"/>
                <a:gd name="T8" fmla="*/ 122 w 286"/>
                <a:gd name="T9" fmla="*/ 269 h 275"/>
                <a:gd name="T10" fmla="*/ 232 w 286"/>
                <a:gd name="T11" fmla="*/ 269 h 275"/>
                <a:gd name="T12" fmla="*/ 265 w 286"/>
                <a:gd name="T13" fmla="*/ 241 h 275"/>
                <a:gd name="T14" fmla="*/ 285 w 286"/>
                <a:gd name="T15" fmla="*/ 130 h 275"/>
                <a:gd name="T16" fmla="*/ 277 w 286"/>
                <a:gd name="T17" fmla="*/ 102 h 275"/>
                <a:gd name="T18" fmla="*/ 252 w 286"/>
                <a:gd name="T19" fmla="*/ 90 h 275"/>
                <a:gd name="T20" fmla="*/ 192 w 286"/>
                <a:gd name="T21" fmla="*/ 90 h 275"/>
                <a:gd name="T22" fmla="*/ 199 w 286"/>
                <a:gd name="T23" fmla="*/ 51 h 275"/>
                <a:gd name="T24" fmla="*/ 197 w 286"/>
                <a:gd name="T25" fmla="*/ 25 h 275"/>
                <a:gd name="T26" fmla="*/ 158 w 286"/>
                <a:gd name="T27" fmla="*/ 4 h 275"/>
                <a:gd name="T28" fmla="*/ 146 w 286"/>
                <a:gd name="T29" fmla="*/ 6 h 275"/>
                <a:gd name="T30" fmla="*/ 143 w 286"/>
                <a:gd name="T31" fmla="*/ 9 h 275"/>
                <a:gd name="T32" fmla="*/ 142 w 286"/>
                <a:gd name="T33" fmla="*/ 25 h 275"/>
                <a:gd name="T34" fmla="*/ 131 w 286"/>
                <a:gd name="T35" fmla="*/ 58 h 275"/>
                <a:gd name="T36" fmla="*/ 94 w 286"/>
                <a:gd name="T37" fmla="*/ 106 h 275"/>
                <a:gd name="T38" fmla="*/ 81 w 286"/>
                <a:gd name="T39" fmla="*/ 99 h 275"/>
                <a:gd name="T40" fmla="*/ 15 w 286"/>
                <a:gd name="T41" fmla="*/ 99 h 275"/>
                <a:gd name="T42" fmla="*/ 0 w 286"/>
                <a:gd name="T43" fmla="*/ 114 h 275"/>
                <a:gd name="T44" fmla="*/ 0 w 286"/>
                <a:gd name="T45" fmla="*/ 260 h 275"/>
                <a:gd name="T46" fmla="*/ 13 w 286"/>
                <a:gd name="T47" fmla="*/ 260 h 275"/>
                <a:gd name="T48" fmla="*/ 13 w 286"/>
                <a:gd name="T49" fmla="*/ 114 h 275"/>
                <a:gd name="T50" fmla="*/ 15 w 286"/>
                <a:gd name="T51" fmla="*/ 112 h 275"/>
                <a:gd name="T52" fmla="*/ 81 w 286"/>
                <a:gd name="T53" fmla="*/ 112 h 275"/>
                <a:gd name="T54" fmla="*/ 83 w 286"/>
                <a:gd name="T55" fmla="*/ 114 h 275"/>
                <a:gd name="T56" fmla="*/ 83 w 286"/>
                <a:gd name="T57" fmla="*/ 260 h 275"/>
                <a:gd name="T58" fmla="*/ 81 w 286"/>
                <a:gd name="T59" fmla="*/ 261 h 275"/>
                <a:gd name="T60" fmla="*/ 15 w 286"/>
                <a:gd name="T61" fmla="*/ 261 h 275"/>
                <a:gd name="T62" fmla="*/ 13 w 286"/>
                <a:gd name="T63" fmla="*/ 260 h 275"/>
                <a:gd name="T64" fmla="*/ 186 w 286"/>
                <a:gd name="T65" fmla="*/ 48 h 275"/>
                <a:gd name="T66" fmla="*/ 177 w 286"/>
                <a:gd name="T67" fmla="*/ 100 h 275"/>
                <a:gd name="T68" fmla="*/ 177 w 286"/>
                <a:gd name="T69" fmla="*/ 103 h 275"/>
                <a:gd name="T70" fmla="*/ 180 w 286"/>
                <a:gd name="T71" fmla="*/ 104 h 275"/>
                <a:gd name="T72" fmla="*/ 252 w 286"/>
                <a:gd name="T73" fmla="*/ 104 h 275"/>
                <a:gd name="T74" fmla="*/ 267 w 286"/>
                <a:gd name="T75" fmla="*/ 111 h 275"/>
                <a:gd name="T76" fmla="*/ 271 w 286"/>
                <a:gd name="T77" fmla="*/ 127 h 275"/>
                <a:gd name="T78" fmla="*/ 251 w 286"/>
                <a:gd name="T79" fmla="*/ 239 h 275"/>
                <a:gd name="T80" fmla="*/ 232 w 286"/>
                <a:gd name="T81" fmla="*/ 255 h 275"/>
                <a:gd name="T82" fmla="*/ 122 w 286"/>
                <a:gd name="T83" fmla="*/ 255 h 275"/>
                <a:gd name="T84" fmla="*/ 96 w 286"/>
                <a:gd name="T85" fmla="*/ 240 h 275"/>
                <a:gd name="T86" fmla="*/ 96 w 286"/>
                <a:gd name="T87" fmla="*/ 121 h 275"/>
                <a:gd name="T88" fmla="*/ 143 w 286"/>
                <a:gd name="T89" fmla="*/ 64 h 275"/>
                <a:gd name="T90" fmla="*/ 155 w 286"/>
                <a:gd name="T91" fmla="*/ 27 h 275"/>
                <a:gd name="T92" fmla="*/ 156 w 286"/>
                <a:gd name="T93" fmla="*/ 18 h 275"/>
                <a:gd name="T94" fmla="*/ 161 w 286"/>
                <a:gd name="T95" fmla="*/ 17 h 275"/>
                <a:gd name="T96" fmla="*/ 184 w 286"/>
                <a:gd name="T97" fmla="*/ 30 h 275"/>
                <a:gd name="T98" fmla="*/ 186 w 286"/>
                <a:gd name="T99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275">
                  <a:moveTo>
                    <a:pt x="0" y="260"/>
                  </a:moveTo>
                  <a:cubicBezTo>
                    <a:pt x="0" y="268"/>
                    <a:pt x="7" y="275"/>
                    <a:pt x="15" y="275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9" y="275"/>
                    <a:pt x="96" y="268"/>
                    <a:pt x="96" y="260"/>
                  </a:cubicBezTo>
                  <a:cubicBezTo>
                    <a:pt x="103" y="266"/>
                    <a:pt x="112" y="269"/>
                    <a:pt x="122" y="269"/>
                  </a:cubicBezTo>
                  <a:cubicBezTo>
                    <a:pt x="232" y="269"/>
                    <a:pt x="232" y="269"/>
                    <a:pt x="232" y="269"/>
                  </a:cubicBezTo>
                  <a:cubicBezTo>
                    <a:pt x="248" y="269"/>
                    <a:pt x="262" y="257"/>
                    <a:pt x="265" y="241"/>
                  </a:cubicBezTo>
                  <a:cubicBezTo>
                    <a:pt x="285" y="130"/>
                    <a:pt x="285" y="130"/>
                    <a:pt x="285" y="130"/>
                  </a:cubicBezTo>
                  <a:cubicBezTo>
                    <a:pt x="286" y="120"/>
                    <a:pt x="284" y="110"/>
                    <a:pt x="277" y="102"/>
                  </a:cubicBezTo>
                  <a:cubicBezTo>
                    <a:pt x="271" y="95"/>
                    <a:pt x="262" y="90"/>
                    <a:pt x="252" y="90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201" y="42"/>
                    <a:pt x="200" y="33"/>
                    <a:pt x="197" y="25"/>
                  </a:cubicBezTo>
                  <a:cubicBezTo>
                    <a:pt x="191" y="9"/>
                    <a:pt x="175" y="0"/>
                    <a:pt x="158" y="4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4" y="7"/>
                    <a:pt x="143" y="8"/>
                    <a:pt x="143" y="9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0" y="37"/>
                    <a:pt x="137" y="48"/>
                    <a:pt x="131" y="58"/>
                  </a:cubicBezTo>
                  <a:cubicBezTo>
                    <a:pt x="123" y="72"/>
                    <a:pt x="111" y="91"/>
                    <a:pt x="94" y="106"/>
                  </a:cubicBezTo>
                  <a:cubicBezTo>
                    <a:pt x="91" y="101"/>
                    <a:pt x="86" y="99"/>
                    <a:pt x="81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" y="99"/>
                    <a:pt x="0" y="105"/>
                    <a:pt x="0" y="114"/>
                  </a:cubicBezTo>
                  <a:lnTo>
                    <a:pt x="0" y="260"/>
                  </a:lnTo>
                  <a:close/>
                  <a:moveTo>
                    <a:pt x="13" y="260"/>
                  </a:move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4" y="112"/>
                    <a:pt x="15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2" y="112"/>
                    <a:pt x="83" y="113"/>
                    <a:pt x="83" y="114"/>
                  </a:cubicBezTo>
                  <a:cubicBezTo>
                    <a:pt x="83" y="260"/>
                    <a:pt x="83" y="260"/>
                    <a:pt x="83" y="260"/>
                  </a:cubicBezTo>
                  <a:cubicBezTo>
                    <a:pt x="83" y="261"/>
                    <a:pt x="82" y="261"/>
                    <a:pt x="81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1"/>
                    <a:pt x="13" y="261"/>
                    <a:pt x="13" y="260"/>
                  </a:cubicBezTo>
                  <a:close/>
                  <a:moveTo>
                    <a:pt x="186" y="48"/>
                  </a:moveTo>
                  <a:cubicBezTo>
                    <a:pt x="177" y="100"/>
                    <a:pt x="177" y="100"/>
                    <a:pt x="177" y="100"/>
                  </a:cubicBezTo>
                  <a:cubicBezTo>
                    <a:pt x="176" y="101"/>
                    <a:pt x="177" y="102"/>
                    <a:pt x="177" y="103"/>
                  </a:cubicBezTo>
                  <a:cubicBezTo>
                    <a:pt x="178" y="103"/>
                    <a:pt x="179" y="104"/>
                    <a:pt x="180" y="104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8" y="104"/>
                    <a:pt x="263" y="106"/>
                    <a:pt x="267" y="111"/>
                  </a:cubicBezTo>
                  <a:cubicBezTo>
                    <a:pt x="271" y="116"/>
                    <a:pt x="272" y="122"/>
                    <a:pt x="271" y="127"/>
                  </a:cubicBezTo>
                  <a:cubicBezTo>
                    <a:pt x="251" y="239"/>
                    <a:pt x="251" y="239"/>
                    <a:pt x="251" y="239"/>
                  </a:cubicBezTo>
                  <a:cubicBezTo>
                    <a:pt x="250" y="248"/>
                    <a:pt x="241" y="255"/>
                    <a:pt x="232" y="255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111" y="255"/>
                    <a:pt x="101" y="250"/>
                    <a:pt x="96" y="240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118" y="105"/>
                    <a:pt x="134" y="81"/>
                    <a:pt x="143" y="64"/>
                  </a:cubicBezTo>
                  <a:cubicBezTo>
                    <a:pt x="150" y="53"/>
                    <a:pt x="154" y="40"/>
                    <a:pt x="155" y="27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71" y="15"/>
                    <a:pt x="181" y="20"/>
                    <a:pt x="184" y="30"/>
                  </a:cubicBezTo>
                  <a:cubicBezTo>
                    <a:pt x="187" y="36"/>
                    <a:pt x="187" y="42"/>
                    <a:pt x="186" y="48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456B78EC-FEF9-E17C-125C-164E5EBB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449" y="5565631"/>
              <a:ext cx="43467" cy="18836"/>
            </a:xfrm>
            <a:custGeom>
              <a:avLst/>
              <a:gdLst>
                <a:gd name="T0" fmla="*/ 6 w 32"/>
                <a:gd name="T1" fmla="*/ 14 h 14"/>
                <a:gd name="T2" fmla="*/ 26 w 32"/>
                <a:gd name="T3" fmla="*/ 14 h 14"/>
                <a:gd name="T4" fmla="*/ 32 w 32"/>
                <a:gd name="T5" fmla="*/ 7 h 14"/>
                <a:gd name="T6" fmla="*/ 26 w 32"/>
                <a:gd name="T7" fmla="*/ 0 h 14"/>
                <a:gd name="T8" fmla="*/ 6 w 32"/>
                <a:gd name="T9" fmla="*/ 0 h 14"/>
                <a:gd name="T10" fmla="*/ 0 w 32"/>
                <a:gd name="T11" fmla="*/ 7 h 14"/>
                <a:gd name="T12" fmla="*/ 6 w 3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6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9" y="14"/>
                    <a:pt x="32" y="11"/>
                    <a:pt x="32" y="7"/>
                  </a:cubicBezTo>
                  <a:cubicBezTo>
                    <a:pt x="32" y="3"/>
                    <a:pt x="29" y="0"/>
                    <a:pt x="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7" name="TextBox 28">
            <a:extLst>
              <a:ext uri="{FF2B5EF4-FFF2-40B4-BE49-F238E27FC236}">
                <a16:creationId xmlns:a16="http://schemas.microsoft.com/office/drawing/2014/main" id="{A81407CF-FFA8-A667-065D-819449204167}"/>
              </a:ext>
            </a:extLst>
          </p:cNvPr>
          <p:cNvSpPr txBox="1"/>
          <p:nvPr/>
        </p:nvSpPr>
        <p:spPr>
          <a:xfrm>
            <a:off x="9144140" y="1445530"/>
            <a:ext cx="2116634" cy="34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493"/>
              </a:lnSpc>
            </a:pPr>
            <a:r>
              <a:rPr lang="pt-BR" sz="1600" b="1">
                <a:solidFill>
                  <a:srgbClr val="2365AA"/>
                </a:solidFill>
                <a:latin typeface="Segoe UI" panose="020B0502040204020203" pitchFamily="34" charset="0"/>
                <a:ea typeface="Canva Sans Bold"/>
                <a:cs typeface="Segoe UI" panose="020B0502040204020203" pitchFamily="34" charset="0"/>
                <a:sym typeface="Canva Sans Bold"/>
              </a:rPr>
              <a:t>Nota média de aprovação</a:t>
            </a:r>
            <a:endParaRPr lang="en-US" sz="1400">
              <a:solidFill>
                <a:srgbClr val="121A5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ED0AE6EB-F23C-D255-B14C-53AD0E15036B}"/>
              </a:ext>
            </a:extLst>
          </p:cNvPr>
          <p:cNvSpPr txBox="1"/>
          <p:nvPr/>
        </p:nvSpPr>
        <p:spPr>
          <a:xfrm>
            <a:off x="7816044" y="1618493"/>
            <a:ext cx="1405237" cy="23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 defTabSz="609630">
              <a:lnSpc>
                <a:spcPts val="1493"/>
              </a:lnSpc>
              <a:defRPr sz="3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80%</a:t>
            </a:r>
          </a:p>
        </p:txBody>
      </p:sp>
      <p:sp>
        <p:nvSpPr>
          <p:cNvPr id="69" name="TextBox 29">
            <a:extLst>
              <a:ext uri="{FF2B5EF4-FFF2-40B4-BE49-F238E27FC236}">
                <a16:creationId xmlns:a16="http://schemas.microsoft.com/office/drawing/2014/main" id="{82859AA4-99C7-203C-F225-21F624F5DD63}"/>
              </a:ext>
            </a:extLst>
          </p:cNvPr>
          <p:cNvSpPr txBox="1"/>
          <p:nvPr/>
        </p:nvSpPr>
        <p:spPr>
          <a:xfrm>
            <a:off x="9144140" y="1977155"/>
            <a:ext cx="1502841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 defTabSz="609630">
              <a:lnSpc>
                <a:spcPts val="1867"/>
              </a:lnSpc>
              <a:defRPr sz="1100">
                <a:solidFill>
                  <a:srgbClr val="121A5D"/>
                </a:solidFill>
                <a:latin typeface="Canva Sans Bold"/>
                <a:ea typeface="Canva Sans Bold"/>
                <a:cs typeface="Canva Sans Bold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>
                <a:solidFill>
                  <a:srgbClr val="2365A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 índice de aprovação SENAI é 60%.</a:t>
            </a:r>
            <a:endParaRPr lang="en-US">
              <a:solidFill>
                <a:srgbClr val="2365AA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nva Sans"/>
            </a:endParaRP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E14F0C4-8772-1342-EC6A-4A090373CE2D}"/>
              </a:ext>
            </a:extLst>
          </p:cNvPr>
          <p:cNvGrpSpPr/>
          <p:nvPr/>
        </p:nvGrpSpPr>
        <p:grpSpPr>
          <a:xfrm>
            <a:off x="2684646" y="1777175"/>
            <a:ext cx="875380" cy="921806"/>
            <a:chOff x="6033983" y="2793907"/>
            <a:chExt cx="385404" cy="385405"/>
          </a:xfrm>
        </p:grpSpPr>
        <p:sp>
          <p:nvSpPr>
            <p:cNvPr id="71" name="Freeform 197">
              <a:extLst>
                <a:ext uri="{FF2B5EF4-FFF2-40B4-BE49-F238E27FC236}">
                  <a16:creationId xmlns:a16="http://schemas.microsoft.com/office/drawing/2014/main" id="{ECCDC954-14FF-E371-FCA4-4DDF8B13E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885" y="3034423"/>
              <a:ext cx="127502" cy="144889"/>
            </a:xfrm>
            <a:custGeom>
              <a:avLst/>
              <a:gdLst>
                <a:gd name="T0" fmla="*/ 79 w 94"/>
                <a:gd name="T1" fmla="*/ 61 h 107"/>
                <a:gd name="T2" fmla="*/ 73 w 94"/>
                <a:gd name="T3" fmla="*/ 58 h 107"/>
                <a:gd name="T4" fmla="*/ 82 w 94"/>
                <a:gd name="T5" fmla="*/ 35 h 107"/>
                <a:gd name="T6" fmla="*/ 47 w 94"/>
                <a:gd name="T7" fmla="*/ 0 h 107"/>
                <a:gd name="T8" fmla="*/ 12 w 94"/>
                <a:gd name="T9" fmla="*/ 35 h 107"/>
                <a:gd name="T10" fmla="*/ 21 w 94"/>
                <a:gd name="T11" fmla="*/ 58 h 107"/>
                <a:gd name="T12" fmla="*/ 15 w 94"/>
                <a:gd name="T13" fmla="*/ 61 h 107"/>
                <a:gd name="T14" fmla="*/ 0 w 94"/>
                <a:gd name="T15" fmla="*/ 83 h 107"/>
                <a:gd name="T16" fmla="*/ 0 w 94"/>
                <a:gd name="T17" fmla="*/ 104 h 107"/>
                <a:gd name="T18" fmla="*/ 3 w 94"/>
                <a:gd name="T19" fmla="*/ 107 h 107"/>
                <a:gd name="T20" fmla="*/ 91 w 94"/>
                <a:gd name="T21" fmla="*/ 107 h 107"/>
                <a:gd name="T22" fmla="*/ 94 w 94"/>
                <a:gd name="T23" fmla="*/ 104 h 107"/>
                <a:gd name="T24" fmla="*/ 94 w 94"/>
                <a:gd name="T25" fmla="*/ 83 h 107"/>
                <a:gd name="T26" fmla="*/ 79 w 94"/>
                <a:gd name="T27" fmla="*/ 61 h 107"/>
                <a:gd name="T28" fmla="*/ 81 w 94"/>
                <a:gd name="T29" fmla="*/ 94 h 107"/>
                <a:gd name="T30" fmla="*/ 14 w 94"/>
                <a:gd name="T31" fmla="*/ 94 h 107"/>
                <a:gd name="T32" fmla="*/ 14 w 94"/>
                <a:gd name="T33" fmla="*/ 83 h 107"/>
                <a:gd name="T34" fmla="*/ 20 w 94"/>
                <a:gd name="T35" fmla="*/ 73 h 107"/>
                <a:gd name="T36" fmla="*/ 37 w 94"/>
                <a:gd name="T37" fmla="*/ 67 h 107"/>
                <a:gd name="T38" fmla="*/ 39 w 94"/>
                <a:gd name="T39" fmla="*/ 64 h 107"/>
                <a:gd name="T40" fmla="*/ 40 w 94"/>
                <a:gd name="T41" fmla="*/ 57 h 107"/>
                <a:gd name="T42" fmla="*/ 38 w 94"/>
                <a:gd name="T43" fmla="*/ 54 h 107"/>
                <a:gd name="T44" fmla="*/ 26 w 94"/>
                <a:gd name="T45" fmla="*/ 35 h 107"/>
                <a:gd name="T46" fmla="*/ 47 w 94"/>
                <a:gd name="T47" fmla="*/ 14 h 107"/>
                <a:gd name="T48" fmla="*/ 69 w 94"/>
                <a:gd name="T49" fmla="*/ 35 h 107"/>
                <a:gd name="T50" fmla="*/ 57 w 94"/>
                <a:gd name="T51" fmla="*/ 54 h 107"/>
                <a:gd name="T52" fmla="*/ 55 w 94"/>
                <a:gd name="T53" fmla="*/ 57 h 107"/>
                <a:gd name="T54" fmla="*/ 55 w 94"/>
                <a:gd name="T55" fmla="*/ 64 h 107"/>
                <a:gd name="T56" fmla="*/ 57 w 94"/>
                <a:gd name="T57" fmla="*/ 67 h 107"/>
                <a:gd name="T58" fmla="*/ 74 w 94"/>
                <a:gd name="T59" fmla="*/ 73 h 107"/>
                <a:gd name="T60" fmla="*/ 81 w 94"/>
                <a:gd name="T61" fmla="*/ 83 h 107"/>
                <a:gd name="T62" fmla="*/ 81 w 94"/>
                <a:gd name="T63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7">
                  <a:moveTo>
                    <a:pt x="79" y="61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79" y="52"/>
                    <a:pt x="82" y="44"/>
                    <a:pt x="82" y="35"/>
                  </a:cubicBezTo>
                  <a:cubicBezTo>
                    <a:pt x="82" y="16"/>
                    <a:pt x="66" y="0"/>
                    <a:pt x="47" y="0"/>
                  </a:cubicBezTo>
                  <a:cubicBezTo>
                    <a:pt x="28" y="0"/>
                    <a:pt x="12" y="16"/>
                    <a:pt x="12" y="35"/>
                  </a:cubicBezTo>
                  <a:cubicBezTo>
                    <a:pt x="12" y="44"/>
                    <a:pt x="16" y="52"/>
                    <a:pt x="21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6" y="64"/>
                    <a:pt x="0" y="73"/>
                    <a:pt x="0" y="8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2" y="107"/>
                    <a:pt x="3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3" y="107"/>
                    <a:pt x="94" y="106"/>
                    <a:pt x="94" y="104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4" y="73"/>
                    <a:pt x="88" y="64"/>
                    <a:pt x="79" y="61"/>
                  </a:cubicBezTo>
                  <a:close/>
                  <a:moveTo>
                    <a:pt x="81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4" y="79"/>
                    <a:pt x="16" y="75"/>
                    <a:pt x="20" y="73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9" y="66"/>
                    <a:pt x="39" y="65"/>
                    <a:pt x="39" y="64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6"/>
                    <a:pt x="39" y="55"/>
                    <a:pt x="38" y="54"/>
                  </a:cubicBezTo>
                  <a:cubicBezTo>
                    <a:pt x="31" y="51"/>
                    <a:pt x="26" y="43"/>
                    <a:pt x="26" y="35"/>
                  </a:cubicBezTo>
                  <a:cubicBezTo>
                    <a:pt x="26" y="23"/>
                    <a:pt x="36" y="14"/>
                    <a:pt x="47" y="14"/>
                  </a:cubicBezTo>
                  <a:cubicBezTo>
                    <a:pt x="59" y="14"/>
                    <a:pt x="69" y="23"/>
                    <a:pt x="69" y="35"/>
                  </a:cubicBezTo>
                  <a:cubicBezTo>
                    <a:pt x="69" y="43"/>
                    <a:pt x="64" y="51"/>
                    <a:pt x="57" y="54"/>
                  </a:cubicBezTo>
                  <a:cubicBezTo>
                    <a:pt x="55" y="55"/>
                    <a:pt x="55" y="56"/>
                    <a:pt x="55" y="5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6" y="66"/>
                    <a:pt x="57" y="6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8" y="75"/>
                    <a:pt x="81" y="79"/>
                    <a:pt x="81" y="83"/>
                  </a:cubicBezTo>
                  <a:lnTo>
                    <a:pt x="81" y="94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98">
              <a:extLst>
                <a:ext uri="{FF2B5EF4-FFF2-40B4-BE49-F238E27FC236}">
                  <a16:creationId xmlns:a16="http://schemas.microsoft.com/office/drawing/2014/main" id="{303ABA55-ECEC-D56B-10BC-D4AACE18C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383" y="3034423"/>
              <a:ext cx="124604" cy="144889"/>
            </a:xfrm>
            <a:custGeom>
              <a:avLst/>
              <a:gdLst>
                <a:gd name="T0" fmla="*/ 79 w 93"/>
                <a:gd name="T1" fmla="*/ 61 h 107"/>
                <a:gd name="T2" fmla="*/ 72 w 93"/>
                <a:gd name="T3" fmla="*/ 58 h 107"/>
                <a:gd name="T4" fmla="*/ 81 w 93"/>
                <a:gd name="T5" fmla="*/ 35 h 107"/>
                <a:gd name="T6" fmla="*/ 46 w 93"/>
                <a:gd name="T7" fmla="*/ 0 h 107"/>
                <a:gd name="T8" fmla="*/ 12 w 93"/>
                <a:gd name="T9" fmla="*/ 35 h 107"/>
                <a:gd name="T10" fmla="*/ 21 w 93"/>
                <a:gd name="T11" fmla="*/ 58 h 107"/>
                <a:gd name="T12" fmla="*/ 14 w 93"/>
                <a:gd name="T13" fmla="*/ 61 h 107"/>
                <a:gd name="T14" fmla="*/ 0 w 93"/>
                <a:gd name="T15" fmla="*/ 83 h 107"/>
                <a:gd name="T16" fmla="*/ 0 w 93"/>
                <a:gd name="T17" fmla="*/ 104 h 107"/>
                <a:gd name="T18" fmla="*/ 3 w 93"/>
                <a:gd name="T19" fmla="*/ 107 h 107"/>
                <a:gd name="T20" fmla="*/ 90 w 93"/>
                <a:gd name="T21" fmla="*/ 107 h 107"/>
                <a:gd name="T22" fmla="*/ 93 w 93"/>
                <a:gd name="T23" fmla="*/ 104 h 107"/>
                <a:gd name="T24" fmla="*/ 93 w 93"/>
                <a:gd name="T25" fmla="*/ 83 h 107"/>
                <a:gd name="T26" fmla="*/ 79 w 93"/>
                <a:gd name="T27" fmla="*/ 61 h 107"/>
                <a:gd name="T28" fmla="*/ 13 w 93"/>
                <a:gd name="T29" fmla="*/ 83 h 107"/>
                <a:gd name="T30" fmla="*/ 19 w 93"/>
                <a:gd name="T31" fmla="*/ 73 h 107"/>
                <a:gd name="T32" fmla="*/ 37 w 93"/>
                <a:gd name="T33" fmla="*/ 67 h 107"/>
                <a:gd name="T34" fmla="*/ 39 w 93"/>
                <a:gd name="T35" fmla="*/ 64 h 107"/>
                <a:gd name="T36" fmla="*/ 39 w 93"/>
                <a:gd name="T37" fmla="*/ 57 h 107"/>
                <a:gd name="T38" fmla="*/ 37 w 93"/>
                <a:gd name="T39" fmla="*/ 54 h 107"/>
                <a:gd name="T40" fmla="*/ 25 w 93"/>
                <a:gd name="T41" fmla="*/ 35 h 107"/>
                <a:gd name="T42" fmla="*/ 46 w 93"/>
                <a:gd name="T43" fmla="*/ 14 h 107"/>
                <a:gd name="T44" fmla="*/ 68 w 93"/>
                <a:gd name="T45" fmla="*/ 35 h 107"/>
                <a:gd name="T46" fmla="*/ 56 w 93"/>
                <a:gd name="T47" fmla="*/ 54 h 107"/>
                <a:gd name="T48" fmla="*/ 54 w 93"/>
                <a:gd name="T49" fmla="*/ 57 h 107"/>
                <a:gd name="T50" fmla="*/ 54 w 93"/>
                <a:gd name="T51" fmla="*/ 64 h 107"/>
                <a:gd name="T52" fmla="*/ 56 w 93"/>
                <a:gd name="T53" fmla="*/ 67 h 107"/>
                <a:gd name="T54" fmla="*/ 74 w 93"/>
                <a:gd name="T55" fmla="*/ 73 h 107"/>
                <a:gd name="T56" fmla="*/ 80 w 93"/>
                <a:gd name="T57" fmla="*/ 83 h 107"/>
                <a:gd name="T58" fmla="*/ 80 w 93"/>
                <a:gd name="T59" fmla="*/ 94 h 107"/>
                <a:gd name="T60" fmla="*/ 13 w 93"/>
                <a:gd name="T61" fmla="*/ 94 h 107"/>
                <a:gd name="T62" fmla="*/ 13 w 93"/>
                <a:gd name="T6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07">
                  <a:moveTo>
                    <a:pt x="79" y="61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8" y="52"/>
                    <a:pt x="81" y="44"/>
                    <a:pt x="81" y="35"/>
                  </a:cubicBezTo>
                  <a:cubicBezTo>
                    <a:pt x="81" y="16"/>
                    <a:pt x="66" y="0"/>
                    <a:pt x="46" y="0"/>
                  </a:cubicBezTo>
                  <a:cubicBezTo>
                    <a:pt x="27" y="0"/>
                    <a:pt x="12" y="16"/>
                    <a:pt x="12" y="35"/>
                  </a:cubicBezTo>
                  <a:cubicBezTo>
                    <a:pt x="12" y="44"/>
                    <a:pt x="15" y="52"/>
                    <a:pt x="21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6" y="64"/>
                    <a:pt x="0" y="73"/>
                    <a:pt x="0" y="8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1" y="107"/>
                    <a:pt x="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2" y="107"/>
                    <a:pt x="93" y="106"/>
                    <a:pt x="93" y="104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73"/>
                    <a:pt x="87" y="64"/>
                    <a:pt x="79" y="61"/>
                  </a:cubicBezTo>
                  <a:close/>
                  <a:moveTo>
                    <a:pt x="13" y="83"/>
                  </a:moveTo>
                  <a:cubicBezTo>
                    <a:pt x="13" y="79"/>
                    <a:pt x="16" y="75"/>
                    <a:pt x="19" y="73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8" y="66"/>
                    <a:pt x="39" y="65"/>
                    <a:pt x="39" y="64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6"/>
                    <a:pt x="38" y="55"/>
                    <a:pt x="37" y="54"/>
                  </a:cubicBezTo>
                  <a:cubicBezTo>
                    <a:pt x="30" y="51"/>
                    <a:pt x="25" y="43"/>
                    <a:pt x="25" y="35"/>
                  </a:cubicBezTo>
                  <a:cubicBezTo>
                    <a:pt x="25" y="23"/>
                    <a:pt x="35" y="14"/>
                    <a:pt x="46" y="14"/>
                  </a:cubicBezTo>
                  <a:cubicBezTo>
                    <a:pt x="58" y="14"/>
                    <a:pt x="68" y="23"/>
                    <a:pt x="68" y="35"/>
                  </a:cubicBezTo>
                  <a:cubicBezTo>
                    <a:pt x="68" y="43"/>
                    <a:pt x="63" y="51"/>
                    <a:pt x="56" y="54"/>
                  </a:cubicBezTo>
                  <a:cubicBezTo>
                    <a:pt x="55" y="55"/>
                    <a:pt x="54" y="56"/>
                    <a:pt x="54" y="57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5"/>
                    <a:pt x="55" y="66"/>
                    <a:pt x="56" y="6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7" y="75"/>
                    <a:pt x="80" y="79"/>
                    <a:pt x="80" y="83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13" y="94"/>
                    <a:pt x="13" y="94"/>
                    <a:pt x="13" y="94"/>
                  </a:cubicBezTo>
                  <a:lnTo>
                    <a:pt x="13" y="83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199">
              <a:extLst>
                <a:ext uri="{FF2B5EF4-FFF2-40B4-BE49-F238E27FC236}">
                  <a16:creationId xmlns:a16="http://schemas.microsoft.com/office/drawing/2014/main" id="{A149ABF1-E107-7A90-0708-38ED8496C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383" y="2793907"/>
              <a:ext cx="124604" cy="144889"/>
            </a:xfrm>
            <a:custGeom>
              <a:avLst/>
              <a:gdLst>
                <a:gd name="T0" fmla="*/ 0 w 93"/>
                <a:gd name="T1" fmla="*/ 82 h 107"/>
                <a:gd name="T2" fmla="*/ 0 w 93"/>
                <a:gd name="T3" fmla="*/ 103 h 107"/>
                <a:gd name="T4" fmla="*/ 3 w 93"/>
                <a:gd name="T5" fmla="*/ 107 h 107"/>
                <a:gd name="T6" fmla="*/ 90 w 93"/>
                <a:gd name="T7" fmla="*/ 107 h 107"/>
                <a:gd name="T8" fmla="*/ 93 w 93"/>
                <a:gd name="T9" fmla="*/ 103 h 107"/>
                <a:gd name="T10" fmla="*/ 93 w 93"/>
                <a:gd name="T11" fmla="*/ 82 h 107"/>
                <a:gd name="T12" fmla="*/ 79 w 93"/>
                <a:gd name="T13" fmla="*/ 60 h 107"/>
                <a:gd name="T14" fmla="*/ 72 w 93"/>
                <a:gd name="T15" fmla="*/ 58 h 107"/>
                <a:gd name="T16" fmla="*/ 81 w 93"/>
                <a:gd name="T17" fmla="*/ 35 h 107"/>
                <a:gd name="T18" fmla="*/ 46 w 93"/>
                <a:gd name="T19" fmla="*/ 0 h 107"/>
                <a:gd name="T20" fmla="*/ 12 w 93"/>
                <a:gd name="T21" fmla="*/ 35 h 107"/>
                <a:gd name="T22" fmla="*/ 21 w 93"/>
                <a:gd name="T23" fmla="*/ 58 h 107"/>
                <a:gd name="T24" fmla="*/ 14 w 93"/>
                <a:gd name="T25" fmla="*/ 60 h 107"/>
                <a:gd name="T26" fmla="*/ 0 w 93"/>
                <a:gd name="T27" fmla="*/ 82 h 107"/>
                <a:gd name="T28" fmla="*/ 37 w 93"/>
                <a:gd name="T29" fmla="*/ 66 h 107"/>
                <a:gd name="T30" fmla="*/ 39 w 93"/>
                <a:gd name="T31" fmla="*/ 63 h 107"/>
                <a:gd name="T32" fmla="*/ 39 w 93"/>
                <a:gd name="T33" fmla="*/ 57 h 107"/>
                <a:gd name="T34" fmla="*/ 37 w 93"/>
                <a:gd name="T35" fmla="*/ 54 h 107"/>
                <a:gd name="T36" fmla="*/ 25 w 93"/>
                <a:gd name="T37" fmla="*/ 35 h 107"/>
                <a:gd name="T38" fmla="*/ 46 w 93"/>
                <a:gd name="T39" fmla="*/ 13 h 107"/>
                <a:gd name="T40" fmla="*/ 68 w 93"/>
                <a:gd name="T41" fmla="*/ 35 h 107"/>
                <a:gd name="T42" fmla="*/ 56 w 93"/>
                <a:gd name="T43" fmla="*/ 54 h 107"/>
                <a:gd name="T44" fmla="*/ 54 w 93"/>
                <a:gd name="T45" fmla="*/ 57 h 107"/>
                <a:gd name="T46" fmla="*/ 54 w 93"/>
                <a:gd name="T47" fmla="*/ 63 h 107"/>
                <a:gd name="T48" fmla="*/ 56 w 93"/>
                <a:gd name="T49" fmla="*/ 66 h 107"/>
                <a:gd name="T50" fmla="*/ 74 w 93"/>
                <a:gd name="T51" fmla="*/ 73 h 107"/>
                <a:gd name="T52" fmla="*/ 80 w 93"/>
                <a:gd name="T53" fmla="*/ 82 h 107"/>
                <a:gd name="T54" fmla="*/ 80 w 93"/>
                <a:gd name="T55" fmla="*/ 93 h 107"/>
                <a:gd name="T56" fmla="*/ 13 w 93"/>
                <a:gd name="T57" fmla="*/ 93 h 107"/>
                <a:gd name="T58" fmla="*/ 13 w 93"/>
                <a:gd name="T59" fmla="*/ 82 h 107"/>
                <a:gd name="T60" fmla="*/ 19 w 93"/>
                <a:gd name="T61" fmla="*/ 73 h 107"/>
                <a:gd name="T62" fmla="*/ 37 w 93"/>
                <a:gd name="T63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07">
                  <a:moveTo>
                    <a:pt x="0" y="82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1" y="107"/>
                    <a:pt x="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2" y="107"/>
                    <a:pt x="93" y="105"/>
                    <a:pt x="93" y="103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72"/>
                    <a:pt x="87" y="64"/>
                    <a:pt x="79" y="60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8" y="52"/>
                    <a:pt x="81" y="43"/>
                    <a:pt x="81" y="35"/>
                  </a:cubicBezTo>
                  <a:cubicBezTo>
                    <a:pt x="81" y="15"/>
                    <a:pt x="66" y="0"/>
                    <a:pt x="46" y="0"/>
                  </a:cubicBezTo>
                  <a:cubicBezTo>
                    <a:pt x="27" y="0"/>
                    <a:pt x="12" y="15"/>
                    <a:pt x="12" y="35"/>
                  </a:cubicBezTo>
                  <a:cubicBezTo>
                    <a:pt x="12" y="43"/>
                    <a:pt x="15" y="52"/>
                    <a:pt x="21" y="58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4"/>
                    <a:pt x="0" y="72"/>
                    <a:pt x="0" y="82"/>
                  </a:cubicBezTo>
                  <a:close/>
                  <a:moveTo>
                    <a:pt x="37" y="66"/>
                  </a:moveTo>
                  <a:cubicBezTo>
                    <a:pt x="38" y="66"/>
                    <a:pt x="39" y="65"/>
                    <a:pt x="39" y="6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5"/>
                    <a:pt x="38" y="54"/>
                    <a:pt x="37" y="54"/>
                  </a:cubicBezTo>
                  <a:cubicBezTo>
                    <a:pt x="30" y="50"/>
                    <a:pt x="25" y="43"/>
                    <a:pt x="25" y="35"/>
                  </a:cubicBezTo>
                  <a:cubicBezTo>
                    <a:pt x="25" y="23"/>
                    <a:pt x="35" y="13"/>
                    <a:pt x="46" y="13"/>
                  </a:cubicBezTo>
                  <a:cubicBezTo>
                    <a:pt x="58" y="13"/>
                    <a:pt x="68" y="23"/>
                    <a:pt x="68" y="35"/>
                  </a:cubicBezTo>
                  <a:cubicBezTo>
                    <a:pt x="68" y="43"/>
                    <a:pt x="63" y="50"/>
                    <a:pt x="56" y="54"/>
                  </a:cubicBezTo>
                  <a:cubicBezTo>
                    <a:pt x="55" y="54"/>
                    <a:pt x="54" y="55"/>
                    <a:pt x="54" y="57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5"/>
                    <a:pt x="55" y="66"/>
                    <a:pt x="56" y="66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7" y="74"/>
                    <a:pt x="80" y="78"/>
                    <a:pt x="80" y="82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78"/>
                    <a:pt x="16" y="74"/>
                    <a:pt x="19" y="73"/>
                  </a:cubicBezTo>
                  <a:lnTo>
                    <a:pt x="37" y="66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200">
              <a:extLst>
                <a:ext uri="{FF2B5EF4-FFF2-40B4-BE49-F238E27FC236}">
                  <a16:creationId xmlns:a16="http://schemas.microsoft.com/office/drawing/2014/main" id="{6097B657-64F4-5198-B08C-B05ED7D41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983" y="3034423"/>
              <a:ext cx="127502" cy="144889"/>
            </a:xfrm>
            <a:custGeom>
              <a:avLst/>
              <a:gdLst>
                <a:gd name="T0" fmla="*/ 0 w 94"/>
                <a:gd name="T1" fmla="*/ 83 h 107"/>
                <a:gd name="T2" fmla="*/ 0 w 94"/>
                <a:gd name="T3" fmla="*/ 104 h 107"/>
                <a:gd name="T4" fmla="*/ 3 w 94"/>
                <a:gd name="T5" fmla="*/ 107 h 107"/>
                <a:gd name="T6" fmla="*/ 91 w 94"/>
                <a:gd name="T7" fmla="*/ 107 h 107"/>
                <a:gd name="T8" fmla="*/ 94 w 94"/>
                <a:gd name="T9" fmla="*/ 104 h 107"/>
                <a:gd name="T10" fmla="*/ 94 w 94"/>
                <a:gd name="T11" fmla="*/ 83 h 107"/>
                <a:gd name="T12" fmla="*/ 79 w 94"/>
                <a:gd name="T13" fmla="*/ 61 h 107"/>
                <a:gd name="T14" fmla="*/ 73 w 94"/>
                <a:gd name="T15" fmla="*/ 58 h 107"/>
                <a:gd name="T16" fmla="*/ 82 w 94"/>
                <a:gd name="T17" fmla="*/ 35 h 107"/>
                <a:gd name="T18" fmla="*/ 47 w 94"/>
                <a:gd name="T19" fmla="*/ 0 h 107"/>
                <a:gd name="T20" fmla="*/ 12 w 94"/>
                <a:gd name="T21" fmla="*/ 35 h 107"/>
                <a:gd name="T22" fmla="*/ 21 w 94"/>
                <a:gd name="T23" fmla="*/ 58 h 107"/>
                <a:gd name="T24" fmla="*/ 15 w 94"/>
                <a:gd name="T25" fmla="*/ 61 h 107"/>
                <a:gd name="T26" fmla="*/ 0 w 94"/>
                <a:gd name="T27" fmla="*/ 83 h 107"/>
                <a:gd name="T28" fmla="*/ 37 w 94"/>
                <a:gd name="T29" fmla="*/ 67 h 107"/>
                <a:gd name="T30" fmla="*/ 39 w 94"/>
                <a:gd name="T31" fmla="*/ 64 h 107"/>
                <a:gd name="T32" fmla="*/ 39 w 94"/>
                <a:gd name="T33" fmla="*/ 57 h 107"/>
                <a:gd name="T34" fmla="*/ 37 w 94"/>
                <a:gd name="T35" fmla="*/ 54 h 107"/>
                <a:gd name="T36" fmla="*/ 25 w 94"/>
                <a:gd name="T37" fmla="*/ 35 h 107"/>
                <a:gd name="T38" fmla="*/ 47 w 94"/>
                <a:gd name="T39" fmla="*/ 14 h 107"/>
                <a:gd name="T40" fmla="*/ 68 w 94"/>
                <a:gd name="T41" fmla="*/ 35 h 107"/>
                <a:gd name="T42" fmla="*/ 56 w 94"/>
                <a:gd name="T43" fmla="*/ 54 h 107"/>
                <a:gd name="T44" fmla="*/ 54 w 94"/>
                <a:gd name="T45" fmla="*/ 57 h 107"/>
                <a:gd name="T46" fmla="*/ 55 w 94"/>
                <a:gd name="T47" fmla="*/ 64 h 107"/>
                <a:gd name="T48" fmla="*/ 57 w 94"/>
                <a:gd name="T49" fmla="*/ 67 h 107"/>
                <a:gd name="T50" fmla="*/ 74 w 94"/>
                <a:gd name="T51" fmla="*/ 73 h 107"/>
                <a:gd name="T52" fmla="*/ 80 w 94"/>
                <a:gd name="T53" fmla="*/ 83 h 107"/>
                <a:gd name="T54" fmla="*/ 80 w 94"/>
                <a:gd name="T55" fmla="*/ 94 h 107"/>
                <a:gd name="T56" fmla="*/ 13 w 94"/>
                <a:gd name="T57" fmla="*/ 94 h 107"/>
                <a:gd name="T58" fmla="*/ 13 w 94"/>
                <a:gd name="T59" fmla="*/ 83 h 107"/>
                <a:gd name="T60" fmla="*/ 20 w 94"/>
                <a:gd name="T61" fmla="*/ 73 h 107"/>
                <a:gd name="T62" fmla="*/ 37 w 94"/>
                <a:gd name="T63" fmla="*/ 6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7">
                  <a:moveTo>
                    <a:pt x="0" y="83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1" y="107"/>
                    <a:pt x="3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2" y="107"/>
                    <a:pt x="94" y="106"/>
                    <a:pt x="94" y="104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4" y="73"/>
                    <a:pt x="88" y="64"/>
                    <a:pt x="79" y="61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8" y="52"/>
                    <a:pt x="82" y="44"/>
                    <a:pt x="82" y="35"/>
                  </a:cubicBezTo>
                  <a:cubicBezTo>
                    <a:pt x="82" y="16"/>
                    <a:pt x="66" y="0"/>
                    <a:pt x="47" y="0"/>
                  </a:cubicBezTo>
                  <a:cubicBezTo>
                    <a:pt x="28" y="0"/>
                    <a:pt x="12" y="16"/>
                    <a:pt x="12" y="35"/>
                  </a:cubicBezTo>
                  <a:cubicBezTo>
                    <a:pt x="12" y="44"/>
                    <a:pt x="15" y="52"/>
                    <a:pt x="21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6" y="64"/>
                    <a:pt x="0" y="73"/>
                    <a:pt x="0" y="83"/>
                  </a:cubicBezTo>
                  <a:close/>
                  <a:moveTo>
                    <a:pt x="37" y="67"/>
                  </a:moveTo>
                  <a:cubicBezTo>
                    <a:pt x="38" y="66"/>
                    <a:pt x="39" y="65"/>
                    <a:pt x="39" y="64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6"/>
                    <a:pt x="38" y="55"/>
                    <a:pt x="37" y="54"/>
                  </a:cubicBezTo>
                  <a:cubicBezTo>
                    <a:pt x="30" y="51"/>
                    <a:pt x="25" y="43"/>
                    <a:pt x="25" y="35"/>
                  </a:cubicBezTo>
                  <a:cubicBezTo>
                    <a:pt x="25" y="23"/>
                    <a:pt x="35" y="14"/>
                    <a:pt x="47" y="14"/>
                  </a:cubicBezTo>
                  <a:cubicBezTo>
                    <a:pt x="58" y="14"/>
                    <a:pt x="68" y="23"/>
                    <a:pt x="68" y="35"/>
                  </a:cubicBezTo>
                  <a:cubicBezTo>
                    <a:pt x="68" y="43"/>
                    <a:pt x="63" y="51"/>
                    <a:pt x="56" y="54"/>
                  </a:cubicBezTo>
                  <a:cubicBezTo>
                    <a:pt x="55" y="55"/>
                    <a:pt x="54" y="56"/>
                    <a:pt x="54" y="5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6"/>
                    <a:pt x="57" y="6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8" y="75"/>
                    <a:pt x="80" y="79"/>
                    <a:pt x="80" y="83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79"/>
                    <a:pt x="16" y="75"/>
                    <a:pt x="20" y="73"/>
                  </a:cubicBezTo>
                  <a:lnTo>
                    <a:pt x="37" y="67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201">
              <a:extLst>
                <a:ext uri="{FF2B5EF4-FFF2-40B4-BE49-F238E27FC236}">
                  <a16:creationId xmlns:a16="http://schemas.microsoft.com/office/drawing/2014/main" id="{A072EEE6-AAEA-AE60-9769-A99BE90A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987" y="2815640"/>
              <a:ext cx="76791" cy="202844"/>
            </a:xfrm>
            <a:custGeom>
              <a:avLst/>
              <a:gdLst>
                <a:gd name="T0" fmla="*/ 47 w 57"/>
                <a:gd name="T1" fmla="*/ 150 h 150"/>
                <a:gd name="T2" fmla="*/ 54 w 57"/>
                <a:gd name="T3" fmla="*/ 150 h 150"/>
                <a:gd name="T4" fmla="*/ 57 w 57"/>
                <a:gd name="T5" fmla="*/ 147 h 150"/>
                <a:gd name="T6" fmla="*/ 57 w 57"/>
                <a:gd name="T7" fmla="*/ 15 h 150"/>
                <a:gd name="T8" fmla="*/ 54 w 57"/>
                <a:gd name="T9" fmla="*/ 12 h 150"/>
                <a:gd name="T10" fmla="*/ 25 w 57"/>
                <a:gd name="T11" fmla="*/ 12 h 150"/>
                <a:gd name="T12" fmla="*/ 24 w 57"/>
                <a:gd name="T13" fmla="*/ 3 h 150"/>
                <a:gd name="T14" fmla="*/ 15 w 57"/>
                <a:gd name="T15" fmla="*/ 3 h 150"/>
                <a:gd name="T16" fmla="*/ 1 w 57"/>
                <a:gd name="T17" fmla="*/ 16 h 150"/>
                <a:gd name="T18" fmla="*/ 1 w 57"/>
                <a:gd name="T19" fmla="*/ 21 h 150"/>
                <a:gd name="T20" fmla="*/ 15 w 57"/>
                <a:gd name="T21" fmla="*/ 34 h 150"/>
                <a:gd name="T22" fmla="*/ 20 w 57"/>
                <a:gd name="T23" fmla="*/ 36 h 150"/>
                <a:gd name="T24" fmla="*/ 24 w 57"/>
                <a:gd name="T25" fmla="*/ 34 h 150"/>
                <a:gd name="T26" fmla="*/ 25 w 57"/>
                <a:gd name="T27" fmla="*/ 25 h 150"/>
                <a:gd name="T28" fmla="*/ 44 w 57"/>
                <a:gd name="T29" fmla="*/ 25 h 150"/>
                <a:gd name="T30" fmla="*/ 44 w 57"/>
                <a:gd name="T31" fmla="*/ 147 h 150"/>
                <a:gd name="T32" fmla="*/ 47 w 57"/>
                <a:gd name="T3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50">
                  <a:moveTo>
                    <a:pt x="47" y="150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6" y="150"/>
                    <a:pt x="57" y="149"/>
                    <a:pt x="57" y="14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3"/>
                    <a:pt x="56" y="12"/>
                    <a:pt x="5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9"/>
                    <a:pt x="27" y="5"/>
                    <a:pt x="24" y="3"/>
                  </a:cubicBezTo>
                  <a:cubicBezTo>
                    <a:pt x="22" y="0"/>
                    <a:pt x="17" y="0"/>
                    <a:pt x="15" y="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1" y="36"/>
                    <a:pt x="23" y="36"/>
                    <a:pt x="24" y="34"/>
                  </a:cubicBezTo>
                  <a:cubicBezTo>
                    <a:pt x="27" y="32"/>
                    <a:pt x="27" y="28"/>
                    <a:pt x="2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9"/>
                    <a:pt x="45" y="150"/>
                    <a:pt x="47" y="15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202">
              <a:extLst>
                <a:ext uri="{FF2B5EF4-FFF2-40B4-BE49-F238E27FC236}">
                  <a16:creationId xmlns:a16="http://schemas.microsoft.com/office/drawing/2014/main" id="{7262166C-B56F-A298-8810-AF6EE0003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592" y="2815640"/>
              <a:ext cx="78240" cy="202844"/>
            </a:xfrm>
            <a:custGeom>
              <a:avLst/>
              <a:gdLst>
                <a:gd name="T0" fmla="*/ 42 w 57"/>
                <a:gd name="T1" fmla="*/ 3 h 150"/>
                <a:gd name="T2" fmla="*/ 33 w 57"/>
                <a:gd name="T3" fmla="*/ 3 h 150"/>
                <a:gd name="T4" fmla="*/ 32 w 57"/>
                <a:gd name="T5" fmla="*/ 12 h 150"/>
                <a:gd name="T6" fmla="*/ 3 w 57"/>
                <a:gd name="T7" fmla="*/ 12 h 150"/>
                <a:gd name="T8" fmla="*/ 0 w 57"/>
                <a:gd name="T9" fmla="*/ 15 h 150"/>
                <a:gd name="T10" fmla="*/ 0 w 57"/>
                <a:gd name="T11" fmla="*/ 147 h 150"/>
                <a:gd name="T12" fmla="*/ 3 w 57"/>
                <a:gd name="T13" fmla="*/ 150 h 150"/>
                <a:gd name="T14" fmla="*/ 10 w 57"/>
                <a:gd name="T15" fmla="*/ 150 h 150"/>
                <a:gd name="T16" fmla="*/ 13 w 57"/>
                <a:gd name="T17" fmla="*/ 147 h 150"/>
                <a:gd name="T18" fmla="*/ 13 w 57"/>
                <a:gd name="T19" fmla="*/ 25 h 150"/>
                <a:gd name="T20" fmla="*/ 32 w 57"/>
                <a:gd name="T21" fmla="*/ 25 h 150"/>
                <a:gd name="T22" fmla="*/ 33 w 57"/>
                <a:gd name="T23" fmla="*/ 34 h 150"/>
                <a:gd name="T24" fmla="*/ 37 w 57"/>
                <a:gd name="T25" fmla="*/ 36 h 150"/>
                <a:gd name="T26" fmla="*/ 42 w 57"/>
                <a:gd name="T27" fmla="*/ 34 h 150"/>
                <a:gd name="T28" fmla="*/ 56 w 57"/>
                <a:gd name="T29" fmla="*/ 21 h 150"/>
                <a:gd name="T30" fmla="*/ 56 w 57"/>
                <a:gd name="T31" fmla="*/ 16 h 150"/>
                <a:gd name="T32" fmla="*/ 42 w 57"/>
                <a:gd name="T33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50">
                  <a:moveTo>
                    <a:pt x="42" y="3"/>
                  </a:moveTo>
                  <a:cubicBezTo>
                    <a:pt x="40" y="0"/>
                    <a:pt x="35" y="0"/>
                    <a:pt x="33" y="3"/>
                  </a:cubicBezTo>
                  <a:cubicBezTo>
                    <a:pt x="30" y="5"/>
                    <a:pt x="30" y="9"/>
                    <a:pt x="3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3"/>
                    <a:pt x="0" y="1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9"/>
                    <a:pt x="1" y="150"/>
                    <a:pt x="3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0"/>
                    <a:pt x="13" y="149"/>
                    <a:pt x="13" y="14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8"/>
                    <a:pt x="30" y="32"/>
                    <a:pt x="33" y="34"/>
                  </a:cubicBezTo>
                  <a:cubicBezTo>
                    <a:pt x="34" y="36"/>
                    <a:pt x="36" y="36"/>
                    <a:pt x="37" y="36"/>
                  </a:cubicBezTo>
                  <a:cubicBezTo>
                    <a:pt x="39" y="36"/>
                    <a:pt x="41" y="36"/>
                    <a:pt x="42" y="34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7" y="20"/>
                    <a:pt x="57" y="18"/>
                    <a:pt x="56" y="16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203">
              <a:extLst>
                <a:ext uri="{FF2B5EF4-FFF2-40B4-BE49-F238E27FC236}">
                  <a16:creationId xmlns:a16="http://schemas.microsoft.com/office/drawing/2014/main" id="{725F53AF-4CB0-55E1-F401-B51792F3B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445" y="2960529"/>
              <a:ext cx="156480" cy="57956"/>
            </a:xfrm>
            <a:custGeom>
              <a:avLst/>
              <a:gdLst>
                <a:gd name="T0" fmla="*/ 115 w 115"/>
                <a:gd name="T1" fmla="*/ 40 h 43"/>
                <a:gd name="T2" fmla="*/ 115 w 115"/>
                <a:gd name="T3" fmla="*/ 32 h 43"/>
                <a:gd name="T4" fmla="*/ 112 w 115"/>
                <a:gd name="T5" fmla="*/ 29 h 43"/>
                <a:gd name="T6" fmla="*/ 64 w 115"/>
                <a:gd name="T7" fmla="*/ 29 h 43"/>
                <a:gd name="T8" fmla="*/ 64 w 115"/>
                <a:gd name="T9" fmla="*/ 3 h 43"/>
                <a:gd name="T10" fmla="*/ 61 w 115"/>
                <a:gd name="T11" fmla="*/ 0 h 43"/>
                <a:gd name="T12" fmla="*/ 54 w 115"/>
                <a:gd name="T13" fmla="*/ 0 h 43"/>
                <a:gd name="T14" fmla="*/ 51 w 115"/>
                <a:gd name="T15" fmla="*/ 3 h 43"/>
                <a:gd name="T16" fmla="*/ 51 w 115"/>
                <a:gd name="T17" fmla="*/ 29 h 43"/>
                <a:gd name="T18" fmla="*/ 3 w 115"/>
                <a:gd name="T19" fmla="*/ 29 h 43"/>
                <a:gd name="T20" fmla="*/ 0 w 115"/>
                <a:gd name="T21" fmla="*/ 32 h 43"/>
                <a:gd name="T22" fmla="*/ 0 w 115"/>
                <a:gd name="T23" fmla="*/ 40 h 43"/>
                <a:gd name="T24" fmla="*/ 3 w 115"/>
                <a:gd name="T25" fmla="*/ 43 h 43"/>
                <a:gd name="T26" fmla="*/ 112 w 115"/>
                <a:gd name="T27" fmla="*/ 43 h 43"/>
                <a:gd name="T28" fmla="*/ 115 w 115"/>
                <a:gd name="T2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43">
                  <a:moveTo>
                    <a:pt x="115" y="40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5" y="31"/>
                    <a:pt x="113" y="29"/>
                    <a:pt x="112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0" y="31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3"/>
                    <a:pt x="3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5" y="42"/>
                    <a:pt x="115" y="4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AC9BEEC9-61B1-6B25-3ECC-7E1B2F1553CB}"/>
              </a:ext>
            </a:extLst>
          </p:cNvPr>
          <p:cNvGrpSpPr/>
          <p:nvPr/>
        </p:nvGrpSpPr>
        <p:grpSpPr>
          <a:xfrm>
            <a:off x="2642756" y="3599280"/>
            <a:ext cx="984333" cy="1101968"/>
            <a:chOff x="6033983" y="2793907"/>
            <a:chExt cx="385404" cy="385405"/>
          </a:xfrm>
        </p:grpSpPr>
        <p:sp>
          <p:nvSpPr>
            <p:cNvPr id="91" name="Freeform 197">
              <a:extLst>
                <a:ext uri="{FF2B5EF4-FFF2-40B4-BE49-F238E27FC236}">
                  <a16:creationId xmlns:a16="http://schemas.microsoft.com/office/drawing/2014/main" id="{2C138EF4-C7B5-8919-25EA-774D890A9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885" y="3034423"/>
              <a:ext cx="127502" cy="144889"/>
            </a:xfrm>
            <a:custGeom>
              <a:avLst/>
              <a:gdLst>
                <a:gd name="T0" fmla="*/ 79 w 94"/>
                <a:gd name="T1" fmla="*/ 61 h 107"/>
                <a:gd name="T2" fmla="*/ 73 w 94"/>
                <a:gd name="T3" fmla="*/ 58 h 107"/>
                <a:gd name="T4" fmla="*/ 82 w 94"/>
                <a:gd name="T5" fmla="*/ 35 h 107"/>
                <a:gd name="T6" fmla="*/ 47 w 94"/>
                <a:gd name="T7" fmla="*/ 0 h 107"/>
                <a:gd name="T8" fmla="*/ 12 w 94"/>
                <a:gd name="T9" fmla="*/ 35 h 107"/>
                <a:gd name="T10" fmla="*/ 21 w 94"/>
                <a:gd name="T11" fmla="*/ 58 h 107"/>
                <a:gd name="T12" fmla="*/ 15 w 94"/>
                <a:gd name="T13" fmla="*/ 61 h 107"/>
                <a:gd name="T14" fmla="*/ 0 w 94"/>
                <a:gd name="T15" fmla="*/ 83 h 107"/>
                <a:gd name="T16" fmla="*/ 0 w 94"/>
                <a:gd name="T17" fmla="*/ 104 h 107"/>
                <a:gd name="T18" fmla="*/ 3 w 94"/>
                <a:gd name="T19" fmla="*/ 107 h 107"/>
                <a:gd name="T20" fmla="*/ 91 w 94"/>
                <a:gd name="T21" fmla="*/ 107 h 107"/>
                <a:gd name="T22" fmla="*/ 94 w 94"/>
                <a:gd name="T23" fmla="*/ 104 h 107"/>
                <a:gd name="T24" fmla="*/ 94 w 94"/>
                <a:gd name="T25" fmla="*/ 83 h 107"/>
                <a:gd name="T26" fmla="*/ 79 w 94"/>
                <a:gd name="T27" fmla="*/ 61 h 107"/>
                <a:gd name="T28" fmla="*/ 81 w 94"/>
                <a:gd name="T29" fmla="*/ 94 h 107"/>
                <a:gd name="T30" fmla="*/ 14 w 94"/>
                <a:gd name="T31" fmla="*/ 94 h 107"/>
                <a:gd name="T32" fmla="*/ 14 w 94"/>
                <a:gd name="T33" fmla="*/ 83 h 107"/>
                <a:gd name="T34" fmla="*/ 20 w 94"/>
                <a:gd name="T35" fmla="*/ 73 h 107"/>
                <a:gd name="T36" fmla="*/ 37 w 94"/>
                <a:gd name="T37" fmla="*/ 67 h 107"/>
                <a:gd name="T38" fmla="*/ 39 w 94"/>
                <a:gd name="T39" fmla="*/ 64 h 107"/>
                <a:gd name="T40" fmla="*/ 40 w 94"/>
                <a:gd name="T41" fmla="*/ 57 h 107"/>
                <a:gd name="T42" fmla="*/ 38 w 94"/>
                <a:gd name="T43" fmla="*/ 54 h 107"/>
                <a:gd name="T44" fmla="*/ 26 w 94"/>
                <a:gd name="T45" fmla="*/ 35 h 107"/>
                <a:gd name="T46" fmla="*/ 47 w 94"/>
                <a:gd name="T47" fmla="*/ 14 h 107"/>
                <a:gd name="T48" fmla="*/ 69 w 94"/>
                <a:gd name="T49" fmla="*/ 35 h 107"/>
                <a:gd name="T50" fmla="*/ 57 w 94"/>
                <a:gd name="T51" fmla="*/ 54 h 107"/>
                <a:gd name="T52" fmla="*/ 55 w 94"/>
                <a:gd name="T53" fmla="*/ 57 h 107"/>
                <a:gd name="T54" fmla="*/ 55 w 94"/>
                <a:gd name="T55" fmla="*/ 64 h 107"/>
                <a:gd name="T56" fmla="*/ 57 w 94"/>
                <a:gd name="T57" fmla="*/ 67 h 107"/>
                <a:gd name="T58" fmla="*/ 74 w 94"/>
                <a:gd name="T59" fmla="*/ 73 h 107"/>
                <a:gd name="T60" fmla="*/ 81 w 94"/>
                <a:gd name="T61" fmla="*/ 83 h 107"/>
                <a:gd name="T62" fmla="*/ 81 w 94"/>
                <a:gd name="T63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7">
                  <a:moveTo>
                    <a:pt x="79" y="61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79" y="52"/>
                    <a:pt x="82" y="44"/>
                    <a:pt x="82" y="35"/>
                  </a:cubicBezTo>
                  <a:cubicBezTo>
                    <a:pt x="82" y="16"/>
                    <a:pt x="66" y="0"/>
                    <a:pt x="47" y="0"/>
                  </a:cubicBezTo>
                  <a:cubicBezTo>
                    <a:pt x="28" y="0"/>
                    <a:pt x="12" y="16"/>
                    <a:pt x="12" y="35"/>
                  </a:cubicBezTo>
                  <a:cubicBezTo>
                    <a:pt x="12" y="44"/>
                    <a:pt x="16" y="52"/>
                    <a:pt x="21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6" y="64"/>
                    <a:pt x="0" y="73"/>
                    <a:pt x="0" y="8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2" y="107"/>
                    <a:pt x="3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3" y="107"/>
                    <a:pt x="94" y="106"/>
                    <a:pt x="94" y="104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4" y="73"/>
                    <a:pt x="88" y="64"/>
                    <a:pt x="79" y="61"/>
                  </a:cubicBezTo>
                  <a:close/>
                  <a:moveTo>
                    <a:pt x="81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4" y="79"/>
                    <a:pt x="16" y="75"/>
                    <a:pt x="20" y="73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9" y="66"/>
                    <a:pt x="39" y="65"/>
                    <a:pt x="39" y="64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6"/>
                    <a:pt x="39" y="55"/>
                    <a:pt x="38" y="54"/>
                  </a:cubicBezTo>
                  <a:cubicBezTo>
                    <a:pt x="31" y="51"/>
                    <a:pt x="26" y="43"/>
                    <a:pt x="26" y="35"/>
                  </a:cubicBezTo>
                  <a:cubicBezTo>
                    <a:pt x="26" y="23"/>
                    <a:pt x="36" y="14"/>
                    <a:pt x="47" y="14"/>
                  </a:cubicBezTo>
                  <a:cubicBezTo>
                    <a:pt x="59" y="14"/>
                    <a:pt x="69" y="23"/>
                    <a:pt x="69" y="35"/>
                  </a:cubicBezTo>
                  <a:cubicBezTo>
                    <a:pt x="69" y="43"/>
                    <a:pt x="64" y="51"/>
                    <a:pt x="57" y="54"/>
                  </a:cubicBezTo>
                  <a:cubicBezTo>
                    <a:pt x="55" y="55"/>
                    <a:pt x="55" y="56"/>
                    <a:pt x="55" y="5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6" y="66"/>
                    <a:pt x="57" y="6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8" y="75"/>
                    <a:pt x="81" y="79"/>
                    <a:pt x="81" y="83"/>
                  </a:cubicBezTo>
                  <a:lnTo>
                    <a:pt x="81" y="94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Freeform 198">
              <a:extLst>
                <a:ext uri="{FF2B5EF4-FFF2-40B4-BE49-F238E27FC236}">
                  <a16:creationId xmlns:a16="http://schemas.microsoft.com/office/drawing/2014/main" id="{6E6CF9F8-98E8-F3E2-7BE9-F230944C9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383" y="3034423"/>
              <a:ext cx="124604" cy="144889"/>
            </a:xfrm>
            <a:custGeom>
              <a:avLst/>
              <a:gdLst>
                <a:gd name="T0" fmla="*/ 79 w 93"/>
                <a:gd name="T1" fmla="*/ 61 h 107"/>
                <a:gd name="T2" fmla="*/ 72 w 93"/>
                <a:gd name="T3" fmla="*/ 58 h 107"/>
                <a:gd name="T4" fmla="*/ 81 w 93"/>
                <a:gd name="T5" fmla="*/ 35 h 107"/>
                <a:gd name="T6" fmla="*/ 46 w 93"/>
                <a:gd name="T7" fmla="*/ 0 h 107"/>
                <a:gd name="T8" fmla="*/ 12 w 93"/>
                <a:gd name="T9" fmla="*/ 35 h 107"/>
                <a:gd name="T10" fmla="*/ 21 w 93"/>
                <a:gd name="T11" fmla="*/ 58 h 107"/>
                <a:gd name="T12" fmla="*/ 14 w 93"/>
                <a:gd name="T13" fmla="*/ 61 h 107"/>
                <a:gd name="T14" fmla="*/ 0 w 93"/>
                <a:gd name="T15" fmla="*/ 83 h 107"/>
                <a:gd name="T16" fmla="*/ 0 w 93"/>
                <a:gd name="T17" fmla="*/ 104 h 107"/>
                <a:gd name="T18" fmla="*/ 3 w 93"/>
                <a:gd name="T19" fmla="*/ 107 h 107"/>
                <a:gd name="T20" fmla="*/ 90 w 93"/>
                <a:gd name="T21" fmla="*/ 107 h 107"/>
                <a:gd name="T22" fmla="*/ 93 w 93"/>
                <a:gd name="T23" fmla="*/ 104 h 107"/>
                <a:gd name="T24" fmla="*/ 93 w 93"/>
                <a:gd name="T25" fmla="*/ 83 h 107"/>
                <a:gd name="T26" fmla="*/ 79 w 93"/>
                <a:gd name="T27" fmla="*/ 61 h 107"/>
                <a:gd name="T28" fmla="*/ 13 w 93"/>
                <a:gd name="T29" fmla="*/ 83 h 107"/>
                <a:gd name="T30" fmla="*/ 19 w 93"/>
                <a:gd name="T31" fmla="*/ 73 h 107"/>
                <a:gd name="T32" fmla="*/ 37 w 93"/>
                <a:gd name="T33" fmla="*/ 67 h 107"/>
                <a:gd name="T34" fmla="*/ 39 w 93"/>
                <a:gd name="T35" fmla="*/ 64 h 107"/>
                <a:gd name="T36" fmla="*/ 39 w 93"/>
                <a:gd name="T37" fmla="*/ 57 h 107"/>
                <a:gd name="T38" fmla="*/ 37 w 93"/>
                <a:gd name="T39" fmla="*/ 54 h 107"/>
                <a:gd name="T40" fmla="*/ 25 w 93"/>
                <a:gd name="T41" fmla="*/ 35 h 107"/>
                <a:gd name="T42" fmla="*/ 46 w 93"/>
                <a:gd name="T43" fmla="*/ 14 h 107"/>
                <a:gd name="T44" fmla="*/ 68 w 93"/>
                <a:gd name="T45" fmla="*/ 35 h 107"/>
                <a:gd name="T46" fmla="*/ 56 w 93"/>
                <a:gd name="T47" fmla="*/ 54 h 107"/>
                <a:gd name="T48" fmla="*/ 54 w 93"/>
                <a:gd name="T49" fmla="*/ 57 h 107"/>
                <a:gd name="T50" fmla="*/ 54 w 93"/>
                <a:gd name="T51" fmla="*/ 64 h 107"/>
                <a:gd name="T52" fmla="*/ 56 w 93"/>
                <a:gd name="T53" fmla="*/ 67 h 107"/>
                <a:gd name="T54" fmla="*/ 74 w 93"/>
                <a:gd name="T55" fmla="*/ 73 h 107"/>
                <a:gd name="T56" fmla="*/ 80 w 93"/>
                <a:gd name="T57" fmla="*/ 83 h 107"/>
                <a:gd name="T58" fmla="*/ 80 w 93"/>
                <a:gd name="T59" fmla="*/ 94 h 107"/>
                <a:gd name="T60" fmla="*/ 13 w 93"/>
                <a:gd name="T61" fmla="*/ 94 h 107"/>
                <a:gd name="T62" fmla="*/ 13 w 93"/>
                <a:gd name="T6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07">
                  <a:moveTo>
                    <a:pt x="79" y="61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8" y="52"/>
                    <a:pt x="81" y="44"/>
                    <a:pt x="81" y="35"/>
                  </a:cubicBezTo>
                  <a:cubicBezTo>
                    <a:pt x="81" y="16"/>
                    <a:pt x="66" y="0"/>
                    <a:pt x="46" y="0"/>
                  </a:cubicBezTo>
                  <a:cubicBezTo>
                    <a:pt x="27" y="0"/>
                    <a:pt x="12" y="16"/>
                    <a:pt x="12" y="35"/>
                  </a:cubicBezTo>
                  <a:cubicBezTo>
                    <a:pt x="12" y="44"/>
                    <a:pt x="15" y="52"/>
                    <a:pt x="21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6" y="64"/>
                    <a:pt x="0" y="73"/>
                    <a:pt x="0" y="8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1" y="107"/>
                    <a:pt x="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2" y="107"/>
                    <a:pt x="93" y="106"/>
                    <a:pt x="93" y="104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73"/>
                    <a:pt x="87" y="64"/>
                    <a:pt x="79" y="61"/>
                  </a:cubicBezTo>
                  <a:close/>
                  <a:moveTo>
                    <a:pt x="13" y="83"/>
                  </a:moveTo>
                  <a:cubicBezTo>
                    <a:pt x="13" y="79"/>
                    <a:pt x="16" y="75"/>
                    <a:pt x="19" y="73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8" y="66"/>
                    <a:pt x="39" y="65"/>
                    <a:pt x="39" y="64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6"/>
                    <a:pt x="38" y="55"/>
                    <a:pt x="37" y="54"/>
                  </a:cubicBezTo>
                  <a:cubicBezTo>
                    <a:pt x="30" y="51"/>
                    <a:pt x="25" y="43"/>
                    <a:pt x="25" y="35"/>
                  </a:cubicBezTo>
                  <a:cubicBezTo>
                    <a:pt x="25" y="23"/>
                    <a:pt x="35" y="14"/>
                    <a:pt x="46" y="14"/>
                  </a:cubicBezTo>
                  <a:cubicBezTo>
                    <a:pt x="58" y="14"/>
                    <a:pt x="68" y="23"/>
                    <a:pt x="68" y="35"/>
                  </a:cubicBezTo>
                  <a:cubicBezTo>
                    <a:pt x="68" y="43"/>
                    <a:pt x="63" y="51"/>
                    <a:pt x="56" y="54"/>
                  </a:cubicBezTo>
                  <a:cubicBezTo>
                    <a:pt x="55" y="55"/>
                    <a:pt x="54" y="56"/>
                    <a:pt x="54" y="57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5"/>
                    <a:pt x="55" y="66"/>
                    <a:pt x="56" y="6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7" y="75"/>
                    <a:pt x="80" y="79"/>
                    <a:pt x="80" y="83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13" y="94"/>
                    <a:pt x="13" y="94"/>
                    <a:pt x="13" y="94"/>
                  </a:cubicBezTo>
                  <a:lnTo>
                    <a:pt x="13" y="83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199">
              <a:extLst>
                <a:ext uri="{FF2B5EF4-FFF2-40B4-BE49-F238E27FC236}">
                  <a16:creationId xmlns:a16="http://schemas.microsoft.com/office/drawing/2014/main" id="{FD65508E-AF33-C9BE-EE24-706BC3E8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383" y="2793907"/>
              <a:ext cx="124604" cy="144889"/>
            </a:xfrm>
            <a:custGeom>
              <a:avLst/>
              <a:gdLst>
                <a:gd name="T0" fmla="*/ 0 w 93"/>
                <a:gd name="T1" fmla="*/ 82 h 107"/>
                <a:gd name="T2" fmla="*/ 0 w 93"/>
                <a:gd name="T3" fmla="*/ 103 h 107"/>
                <a:gd name="T4" fmla="*/ 3 w 93"/>
                <a:gd name="T5" fmla="*/ 107 h 107"/>
                <a:gd name="T6" fmla="*/ 90 w 93"/>
                <a:gd name="T7" fmla="*/ 107 h 107"/>
                <a:gd name="T8" fmla="*/ 93 w 93"/>
                <a:gd name="T9" fmla="*/ 103 h 107"/>
                <a:gd name="T10" fmla="*/ 93 w 93"/>
                <a:gd name="T11" fmla="*/ 82 h 107"/>
                <a:gd name="T12" fmla="*/ 79 w 93"/>
                <a:gd name="T13" fmla="*/ 60 h 107"/>
                <a:gd name="T14" fmla="*/ 72 w 93"/>
                <a:gd name="T15" fmla="*/ 58 h 107"/>
                <a:gd name="T16" fmla="*/ 81 w 93"/>
                <a:gd name="T17" fmla="*/ 35 h 107"/>
                <a:gd name="T18" fmla="*/ 46 w 93"/>
                <a:gd name="T19" fmla="*/ 0 h 107"/>
                <a:gd name="T20" fmla="*/ 12 w 93"/>
                <a:gd name="T21" fmla="*/ 35 h 107"/>
                <a:gd name="T22" fmla="*/ 21 w 93"/>
                <a:gd name="T23" fmla="*/ 58 h 107"/>
                <a:gd name="T24" fmla="*/ 14 w 93"/>
                <a:gd name="T25" fmla="*/ 60 h 107"/>
                <a:gd name="T26" fmla="*/ 0 w 93"/>
                <a:gd name="T27" fmla="*/ 82 h 107"/>
                <a:gd name="T28" fmla="*/ 37 w 93"/>
                <a:gd name="T29" fmla="*/ 66 h 107"/>
                <a:gd name="T30" fmla="*/ 39 w 93"/>
                <a:gd name="T31" fmla="*/ 63 h 107"/>
                <a:gd name="T32" fmla="*/ 39 w 93"/>
                <a:gd name="T33" fmla="*/ 57 h 107"/>
                <a:gd name="T34" fmla="*/ 37 w 93"/>
                <a:gd name="T35" fmla="*/ 54 h 107"/>
                <a:gd name="T36" fmla="*/ 25 w 93"/>
                <a:gd name="T37" fmla="*/ 35 h 107"/>
                <a:gd name="T38" fmla="*/ 46 w 93"/>
                <a:gd name="T39" fmla="*/ 13 h 107"/>
                <a:gd name="T40" fmla="*/ 68 w 93"/>
                <a:gd name="T41" fmla="*/ 35 h 107"/>
                <a:gd name="T42" fmla="*/ 56 w 93"/>
                <a:gd name="T43" fmla="*/ 54 h 107"/>
                <a:gd name="T44" fmla="*/ 54 w 93"/>
                <a:gd name="T45" fmla="*/ 57 h 107"/>
                <a:gd name="T46" fmla="*/ 54 w 93"/>
                <a:gd name="T47" fmla="*/ 63 h 107"/>
                <a:gd name="T48" fmla="*/ 56 w 93"/>
                <a:gd name="T49" fmla="*/ 66 h 107"/>
                <a:gd name="T50" fmla="*/ 74 w 93"/>
                <a:gd name="T51" fmla="*/ 73 h 107"/>
                <a:gd name="T52" fmla="*/ 80 w 93"/>
                <a:gd name="T53" fmla="*/ 82 h 107"/>
                <a:gd name="T54" fmla="*/ 80 w 93"/>
                <a:gd name="T55" fmla="*/ 93 h 107"/>
                <a:gd name="T56" fmla="*/ 13 w 93"/>
                <a:gd name="T57" fmla="*/ 93 h 107"/>
                <a:gd name="T58" fmla="*/ 13 w 93"/>
                <a:gd name="T59" fmla="*/ 82 h 107"/>
                <a:gd name="T60" fmla="*/ 19 w 93"/>
                <a:gd name="T61" fmla="*/ 73 h 107"/>
                <a:gd name="T62" fmla="*/ 37 w 93"/>
                <a:gd name="T63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07">
                  <a:moveTo>
                    <a:pt x="0" y="82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1" y="107"/>
                    <a:pt x="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2" y="107"/>
                    <a:pt x="93" y="105"/>
                    <a:pt x="93" y="103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72"/>
                    <a:pt x="87" y="64"/>
                    <a:pt x="79" y="60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8" y="52"/>
                    <a:pt x="81" y="43"/>
                    <a:pt x="81" y="35"/>
                  </a:cubicBezTo>
                  <a:cubicBezTo>
                    <a:pt x="81" y="15"/>
                    <a:pt x="66" y="0"/>
                    <a:pt x="46" y="0"/>
                  </a:cubicBezTo>
                  <a:cubicBezTo>
                    <a:pt x="27" y="0"/>
                    <a:pt x="12" y="15"/>
                    <a:pt x="12" y="35"/>
                  </a:cubicBezTo>
                  <a:cubicBezTo>
                    <a:pt x="12" y="43"/>
                    <a:pt x="15" y="52"/>
                    <a:pt x="21" y="58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4"/>
                    <a:pt x="0" y="72"/>
                    <a:pt x="0" y="82"/>
                  </a:cubicBezTo>
                  <a:close/>
                  <a:moveTo>
                    <a:pt x="37" y="66"/>
                  </a:moveTo>
                  <a:cubicBezTo>
                    <a:pt x="38" y="66"/>
                    <a:pt x="39" y="65"/>
                    <a:pt x="39" y="6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5"/>
                    <a:pt x="38" y="54"/>
                    <a:pt x="37" y="54"/>
                  </a:cubicBezTo>
                  <a:cubicBezTo>
                    <a:pt x="30" y="50"/>
                    <a:pt x="25" y="43"/>
                    <a:pt x="25" y="35"/>
                  </a:cubicBezTo>
                  <a:cubicBezTo>
                    <a:pt x="25" y="23"/>
                    <a:pt x="35" y="13"/>
                    <a:pt x="46" y="13"/>
                  </a:cubicBezTo>
                  <a:cubicBezTo>
                    <a:pt x="58" y="13"/>
                    <a:pt x="68" y="23"/>
                    <a:pt x="68" y="35"/>
                  </a:cubicBezTo>
                  <a:cubicBezTo>
                    <a:pt x="68" y="43"/>
                    <a:pt x="63" y="50"/>
                    <a:pt x="56" y="54"/>
                  </a:cubicBezTo>
                  <a:cubicBezTo>
                    <a:pt x="55" y="54"/>
                    <a:pt x="54" y="55"/>
                    <a:pt x="54" y="57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5"/>
                    <a:pt x="55" y="66"/>
                    <a:pt x="56" y="66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7" y="74"/>
                    <a:pt x="80" y="78"/>
                    <a:pt x="80" y="82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78"/>
                    <a:pt x="16" y="74"/>
                    <a:pt x="19" y="73"/>
                  </a:cubicBezTo>
                  <a:lnTo>
                    <a:pt x="37" y="66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200">
              <a:extLst>
                <a:ext uri="{FF2B5EF4-FFF2-40B4-BE49-F238E27FC236}">
                  <a16:creationId xmlns:a16="http://schemas.microsoft.com/office/drawing/2014/main" id="{2805E12C-7EEC-E2E1-1F6A-83BBED000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983" y="3034423"/>
              <a:ext cx="127502" cy="144889"/>
            </a:xfrm>
            <a:custGeom>
              <a:avLst/>
              <a:gdLst>
                <a:gd name="T0" fmla="*/ 0 w 94"/>
                <a:gd name="T1" fmla="*/ 83 h 107"/>
                <a:gd name="T2" fmla="*/ 0 w 94"/>
                <a:gd name="T3" fmla="*/ 104 h 107"/>
                <a:gd name="T4" fmla="*/ 3 w 94"/>
                <a:gd name="T5" fmla="*/ 107 h 107"/>
                <a:gd name="T6" fmla="*/ 91 w 94"/>
                <a:gd name="T7" fmla="*/ 107 h 107"/>
                <a:gd name="T8" fmla="*/ 94 w 94"/>
                <a:gd name="T9" fmla="*/ 104 h 107"/>
                <a:gd name="T10" fmla="*/ 94 w 94"/>
                <a:gd name="T11" fmla="*/ 83 h 107"/>
                <a:gd name="T12" fmla="*/ 79 w 94"/>
                <a:gd name="T13" fmla="*/ 61 h 107"/>
                <a:gd name="T14" fmla="*/ 73 w 94"/>
                <a:gd name="T15" fmla="*/ 58 h 107"/>
                <a:gd name="T16" fmla="*/ 82 w 94"/>
                <a:gd name="T17" fmla="*/ 35 h 107"/>
                <a:gd name="T18" fmla="*/ 47 w 94"/>
                <a:gd name="T19" fmla="*/ 0 h 107"/>
                <a:gd name="T20" fmla="*/ 12 w 94"/>
                <a:gd name="T21" fmla="*/ 35 h 107"/>
                <a:gd name="T22" fmla="*/ 21 w 94"/>
                <a:gd name="T23" fmla="*/ 58 h 107"/>
                <a:gd name="T24" fmla="*/ 15 w 94"/>
                <a:gd name="T25" fmla="*/ 61 h 107"/>
                <a:gd name="T26" fmla="*/ 0 w 94"/>
                <a:gd name="T27" fmla="*/ 83 h 107"/>
                <a:gd name="T28" fmla="*/ 37 w 94"/>
                <a:gd name="T29" fmla="*/ 67 h 107"/>
                <a:gd name="T30" fmla="*/ 39 w 94"/>
                <a:gd name="T31" fmla="*/ 64 h 107"/>
                <a:gd name="T32" fmla="*/ 39 w 94"/>
                <a:gd name="T33" fmla="*/ 57 h 107"/>
                <a:gd name="T34" fmla="*/ 37 w 94"/>
                <a:gd name="T35" fmla="*/ 54 h 107"/>
                <a:gd name="T36" fmla="*/ 25 w 94"/>
                <a:gd name="T37" fmla="*/ 35 h 107"/>
                <a:gd name="T38" fmla="*/ 47 w 94"/>
                <a:gd name="T39" fmla="*/ 14 h 107"/>
                <a:gd name="T40" fmla="*/ 68 w 94"/>
                <a:gd name="T41" fmla="*/ 35 h 107"/>
                <a:gd name="T42" fmla="*/ 56 w 94"/>
                <a:gd name="T43" fmla="*/ 54 h 107"/>
                <a:gd name="T44" fmla="*/ 54 w 94"/>
                <a:gd name="T45" fmla="*/ 57 h 107"/>
                <a:gd name="T46" fmla="*/ 55 w 94"/>
                <a:gd name="T47" fmla="*/ 64 h 107"/>
                <a:gd name="T48" fmla="*/ 57 w 94"/>
                <a:gd name="T49" fmla="*/ 67 h 107"/>
                <a:gd name="T50" fmla="*/ 74 w 94"/>
                <a:gd name="T51" fmla="*/ 73 h 107"/>
                <a:gd name="T52" fmla="*/ 80 w 94"/>
                <a:gd name="T53" fmla="*/ 83 h 107"/>
                <a:gd name="T54" fmla="*/ 80 w 94"/>
                <a:gd name="T55" fmla="*/ 94 h 107"/>
                <a:gd name="T56" fmla="*/ 13 w 94"/>
                <a:gd name="T57" fmla="*/ 94 h 107"/>
                <a:gd name="T58" fmla="*/ 13 w 94"/>
                <a:gd name="T59" fmla="*/ 83 h 107"/>
                <a:gd name="T60" fmla="*/ 20 w 94"/>
                <a:gd name="T61" fmla="*/ 73 h 107"/>
                <a:gd name="T62" fmla="*/ 37 w 94"/>
                <a:gd name="T63" fmla="*/ 6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7">
                  <a:moveTo>
                    <a:pt x="0" y="83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1" y="107"/>
                    <a:pt x="3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2" y="107"/>
                    <a:pt x="94" y="106"/>
                    <a:pt x="94" y="104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4" y="73"/>
                    <a:pt x="88" y="64"/>
                    <a:pt x="79" y="61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8" y="52"/>
                    <a:pt x="82" y="44"/>
                    <a:pt x="82" y="35"/>
                  </a:cubicBezTo>
                  <a:cubicBezTo>
                    <a:pt x="82" y="16"/>
                    <a:pt x="66" y="0"/>
                    <a:pt x="47" y="0"/>
                  </a:cubicBezTo>
                  <a:cubicBezTo>
                    <a:pt x="28" y="0"/>
                    <a:pt x="12" y="16"/>
                    <a:pt x="12" y="35"/>
                  </a:cubicBezTo>
                  <a:cubicBezTo>
                    <a:pt x="12" y="44"/>
                    <a:pt x="15" y="52"/>
                    <a:pt x="21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6" y="64"/>
                    <a:pt x="0" y="73"/>
                    <a:pt x="0" y="83"/>
                  </a:cubicBezTo>
                  <a:close/>
                  <a:moveTo>
                    <a:pt x="37" y="67"/>
                  </a:moveTo>
                  <a:cubicBezTo>
                    <a:pt x="38" y="66"/>
                    <a:pt x="39" y="65"/>
                    <a:pt x="39" y="64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6"/>
                    <a:pt x="38" y="55"/>
                    <a:pt x="37" y="54"/>
                  </a:cubicBezTo>
                  <a:cubicBezTo>
                    <a:pt x="30" y="51"/>
                    <a:pt x="25" y="43"/>
                    <a:pt x="25" y="35"/>
                  </a:cubicBezTo>
                  <a:cubicBezTo>
                    <a:pt x="25" y="23"/>
                    <a:pt x="35" y="14"/>
                    <a:pt x="47" y="14"/>
                  </a:cubicBezTo>
                  <a:cubicBezTo>
                    <a:pt x="58" y="14"/>
                    <a:pt x="68" y="23"/>
                    <a:pt x="68" y="35"/>
                  </a:cubicBezTo>
                  <a:cubicBezTo>
                    <a:pt x="68" y="43"/>
                    <a:pt x="63" y="51"/>
                    <a:pt x="56" y="54"/>
                  </a:cubicBezTo>
                  <a:cubicBezTo>
                    <a:pt x="55" y="55"/>
                    <a:pt x="54" y="56"/>
                    <a:pt x="54" y="5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6"/>
                    <a:pt x="57" y="6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8" y="75"/>
                    <a:pt x="80" y="79"/>
                    <a:pt x="80" y="83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79"/>
                    <a:pt x="16" y="75"/>
                    <a:pt x="20" y="73"/>
                  </a:cubicBezTo>
                  <a:lnTo>
                    <a:pt x="37" y="67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201">
              <a:extLst>
                <a:ext uri="{FF2B5EF4-FFF2-40B4-BE49-F238E27FC236}">
                  <a16:creationId xmlns:a16="http://schemas.microsoft.com/office/drawing/2014/main" id="{EC84101C-1585-FD71-F1DB-A07E5255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987" y="2815640"/>
              <a:ext cx="76791" cy="202844"/>
            </a:xfrm>
            <a:custGeom>
              <a:avLst/>
              <a:gdLst>
                <a:gd name="T0" fmla="*/ 47 w 57"/>
                <a:gd name="T1" fmla="*/ 150 h 150"/>
                <a:gd name="T2" fmla="*/ 54 w 57"/>
                <a:gd name="T3" fmla="*/ 150 h 150"/>
                <a:gd name="T4" fmla="*/ 57 w 57"/>
                <a:gd name="T5" fmla="*/ 147 h 150"/>
                <a:gd name="T6" fmla="*/ 57 w 57"/>
                <a:gd name="T7" fmla="*/ 15 h 150"/>
                <a:gd name="T8" fmla="*/ 54 w 57"/>
                <a:gd name="T9" fmla="*/ 12 h 150"/>
                <a:gd name="T10" fmla="*/ 25 w 57"/>
                <a:gd name="T11" fmla="*/ 12 h 150"/>
                <a:gd name="T12" fmla="*/ 24 w 57"/>
                <a:gd name="T13" fmla="*/ 3 h 150"/>
                <a:gd name="T14" fmla="*/ 15 w 57"/>
                <a:gd name="T15" fmla="*/ 3 h 150"/>
                <a:gd name="T16" fmla="*/ 1 w 57"/>
                <a:gd name="T17" fmla="*/ 16 h 150"/>
                <a:gd name="T18" fmla="*/ 1 w 57"/>
                <a:gd name="T19" fmla="*/ 21 h 150"/>
                <a:gd name="T20" fmla="*/ 15 w 57"/>
                <a:gd name="T21" fmla="*/ 34 h 150"/>
                <a:gd name="T22" fmla="*/ 20 w 57"/>
                <a:gd name="T23" fmla="*/ 36 h 150"/>
                <a:gd name="T24" fmla="*/ 24 w 57"/>
                <a:gd name="T25" fmla="*/ 34 h 150"/>
                <a:gd name="T26" fmla="*/ 25 w 57"/>
                <a:gd name="T27" fmla="*/ 25 h 150"/>
                <a:gd name="T28" fmla="*/ 44 w 57"/>
                <a:gd name="T29" fmla="*/ 25 h 150"/>
                <a:gd name="T30" fmla="*/ 44 w 57"/>
                <a:gd name="T31" fmla="*/ 147 h 150"/>
                <a:gd name="T32" fmla="*/ 47 w 57"/>
                <a:gd name="T3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50">
                  <a:moveTo>
                    <a:pt x="47" y="150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6" y="150"/>
                    <a:pt x="57" y="149"/>
                    <a:pt x="57" y="14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3"/>
                    <a:pt x="56" y="12"/>
                    <a:pt x="5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9"/>
                    <a:pt x="27" y="5"/>
                    <a:pt x="24" y="3"/>
                  </a:cubicBezTo>
                  <a:cubicBezTo>
                    <a:pt x="22" y="0"/>
                    <a:pt x="17" y="0"/>
                    <a:pt x="15" y="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1" y="36"/>
                    <a:pt x="23" y="36"/>
                    <a:pt x="24" y="34"/>
                  </a:cubicBezTo>
                  <a:cubicBezTo>
                    <a:pt x="27" y="32"/>
                    <a:pt x="27" y="28"/>
                    <a:pt x="2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9"/>
                    <a:pt x="45" y="150"/>
                    <a:pt x="47" y="15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Freeform 202">
              <a:extLst>
                <a:ext uri="{FF2B5EF4-FFF2-40B4-BE49-F238E27FC236}">
                  <a16:creationId xmlns:a16="http://schemas.microsoft.com/office/drawing/2014/main" id="{FAC3F91A-CBD6-16C3-80DA-4A495D1F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592" y="2815640"/>
              <a:ext cx="78240" cy="202844"/>
            </a:xfrm>
            <a:custGeom>
              <a:avLst/>
              <a:gdLst>
                <a:gd name="T0" fmla="*/ 42 w 57"/>
                <a:gd name="T1" fmla="*/ 3 h 150"/>
                <a:gd name="T2" fmla="*/ 33 w 57"/>
                <a:gd name="T3" fmla="*/ 3 h 150"/>
                <a:gd name="T4" fmla="*/ 32 w 57"/>
                <a:gd name="T5" fmla="*/ 12 h 150"/>
                <a:gd name="T6" fmla="*/ 3 w 57"/>
                <a:gd name="T7" fmla="*/ 12 h 150"/>
                <a:gd name="T8" fmla="*/ 0 w 57"/>
                <a:gd name="T9" fmla="*/ 15 h 150"/>
                <a:gd name="T10" fmla="*/ 0 w 57"/>
                <a:gd name="T11" fmla="*/ 147 h 150"/>
                <a:gd name="T12" fmla="*/ 3 w 57"/>
                <a:gd name="T13" fmla="*/ 150 h 150"/>
                <a:gd name="T14" fmla="*/ 10 w 57"/>
                <a:gd name="T15" fmla="*/ 150 h 150"/>
                <a:gd name="T16" fmla="*/ 13 w 57"/>
                <a:gd name="T17" fmla="*/ 147 h 150"/>
                <a:gd name="T18" fmla="*/ 13 w 57"/>
                <a:gd name="T19" fmla="*/ 25 h 150"/>
                <a:gd name="T20" fmla="*/ 32 w 57"/>
                <a:gd name="T21" fmla="*/ 25 h 150"/>
                <a:gd name="T22" fmla="*/ 33 w 57"/>
                <a:gd name="T23" fmla="*/ 34 h 150"/>
                <a:gd name="T24" fmla="*/ 37 w 57"/>
                <a:gd name="T25" fmla="*/ 36 h 150"/>
                <a:gd name="T26" fmla="*/ 42 w 57"/>
                <a:gd name="T27" fmla="*/ 34 h 150"/>
                <a:gd name="T28" fmla="*/ 56 w 57"/>
                <a:gd name="T29" fmla="*/ 21 h 150"/>
                <a:gd name="T30" fmla="*/ 56 w 57"/>
                <a:gd name="T31" fmla="*/ 16 h 150"/>
                <a:gd name="T32" fmla="*/ 42 w 57"/>
                <a:gd name="T33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50">
                  <a:moveTo>
                    <a:pt x="42" y="3"/>
                  </a:moveTo>
                  <a:cubicBezTo>
                    <a:pt x="40" y="0"/>
                    <a:pt x="35" y="0"/>
                    <a:pt x="33" y="3"/>
                  </a:cubicBezTo>
                  <a:cubicBezTo>
                    <a:pt x="30" y="5"/>
                    <a:pt x="30" y="9"/>
                    <a:pt x="3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3"/>
                    <a:pt x="0" y="1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9"/>
                    <a:pt x="1" y="150"/>
                    <a:pt x="3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0"/>
                    <a:pt x="13" y="149"/>
                    <a:pt x="13" y="14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8"/>
                    <a:pt x="30" y="32"/>
                    <a:pt x="33" y="34"/>
                  </a:cubicBezTo>
                  <a:cubicBezTo>
                    <a:pt x="34" y="36"/>
                    <a:pt x="36" y="36"/>
                    <a:pt x="37" y="36"/>
                  </a:cubicBezTo>
                  <a:cubicBezTo>
                    <a:pt x="39" y="36"/>
                    <a:pt x="41" y="36"/>
                    <a:pt x="42" y="34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7" y="20"/>
                    <a:pt x="57" y="18"/>
                    <a:pt x="56" y="16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Freeform 203">
              <a:extLst>
                <a:ext uri="{FF2B5EF4-FFF2-40B4-BE49-F238E27FC236}">
                  <a16:creationId xmlns:a16="http://schemas.microsoft.com/office/drawing/2014/main" id="{300ED6EB-39A3-1906-246A-42364B0C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445" y="2960529"/>
              <a:ext cx="156480" cy="57956"/>
            </a:xfrm>
            <a:custGeom>
              <a:avLst/>
              <a:gdLst>
                <a:gd name="T0" fmla="*/ 115 w 115"/>
                <a:gd name="T1" fmla="*/ 40 h 43"/>
                <a:gd name="T2" fmla="*/ 115 w 115"/>
                <a:gd name="T3" fmla="*/ 32 h 43"/>
                <a:gd name="T4" fmla="*/ 112 w 115"/>
                <a:gd name="T5" fmla="*/ 29 h 43"/>
                <a:gd name="T6" fmla="*/ 64 w 115"/>
                <a:gd name="T7" fmla="*/ 29 h 43"/>
                <a:gd name="T8" fmla="*/ 64 w 115"/>
                <a:gd name="T9" fmla="*/ 3 h 43"/>
                <a:gd name="T10" fmla="*/ 61 w 115"/>
                <a:gd name="T11" fmla="*/ 0 h 43"/>
                <a:gd name="T12" fmla="*/ 54 w 115"/>
                <a:gd name="T13" fmla="*/ 0 h 43"/>
                <a:gd name="T14" fmla="*/ 51 w 115"/>
                <a:gd name="T15" fmla="*/ 3 h 43"/>
                <a:gd name="T16" fmla="*/ 51 w 115"/>
                <a:gd name="T17" fmla="*/ 29 h 43"/>
                <a:gd name="T18" fmla="*/ 3 w 115"/>
                <a:gd name="T19" fmla="*/ 29 h 43"/>
                <a:gd name="T20" fmla="*/ 0 w 115"/>
                <a:gd name="T21" fmla="*/ 32 h 43"/>
                <a:gd name="T22" fmla="*/ 0 w 115"/>
                <a:gd name="T23" fmla="*/ 40 h 43"/>
                <a:gd name="T24" fmla="*/ 3 w 115"/>
                <a:gd name="T25" fmla="*/ 43 h 43"/>
                <a:gd name="T26" fmla="*/ 112 w 115"/>
                <a:gd name="T27" fmla="*/ 43 h 43"/>
                <a:gd name="T28" fmla="*/ 115 w 115"/>
                <a:gd name="T2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43">
                  <a:moveTo>
                    <a:pt x="115" y="40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5" y="31"/>
                    <a:pt x="113" y="29"/>
                    <a:pt x="112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0" y="31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3"/>
                    <a:pt x="3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5" y="42"/>
                    <a:pt x="115" y="4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98" name="TextBox 39">
            <a:extLst>
              <a:ext uri="{FF2B5EF4-FFF2-40B4-BE49-F238E27FC236}">
                <a16:creationId xmlns:a16="http://schemas.microsoft.com/office/drawing/2014/main" id="{E8797AE0-37C0-FFE4-0B6C-9EF9796601A5}"/>
              </a:ext>
            </a:extLst>
          </p:cNvPr>
          <p:cNvSpPr txBox="1"/>
          <p:nvPr/>
        </p:nvSpPr>
        <p:spPr>
          <a:xfrm>
            <a:off x="8448070" y="4348877"/>
            <a:ext cx="209177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defTabSz="609630">
              <a:lnSpc>
                <a:spcPts val="1493"/>
              </a:lnSpc>
              <a:defRPr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pt-BR"/>
              <a:t>NPS</a:t>
            </a:r>
            <a:endParaRPr lang="en-US">
              <a:sym typeface="Canva Sans Bold"/>
            </a:endParaRPr>
          </a:p>
        </p:txBody>
      </p:sp>
      <p:sp>
        <p:nvSpPr>
          <p:cNvPr id="99" name="TextBox 39">
            <a:extLst>
              <a:ext uri="{FF2B5EF4-FFF2-40B4-BE49-F238E27FC236}">
                <a16:creationId xmlns:a16="http://schemas.microsoft.com/office/drawing/2014/main" id="{D1DF32C3-FBE7-4F01-9AF2-A7286E15E564}"/>
              </a:ext>
            </a:extLst>
          </p:cNvPr>
          <p:cNvSpPr txBox="1"/>
          <p:nvPr/>
        </p:nvSpPr>
        <p:spPr>
          <a:xfrm>
            <a:off x="7438004" y="4701248"/>
            <a:ext cx="2091772" cy="23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defTabSz="609630">
              <a:lnSpc>
                <a:spcPts val="1493"/>
              </a:lnSpc>
              <a:defRPr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pt-BR" sz="3200"/>
              <a:t>92%</a:t>
            </a:r>
            <a:endParaRPr lang="en-US" sz="3200">
              <a:sym typeface="Canva Sans Bold"/>
            </a:endParaRPr>
          </a:p>
        </p:txBody>
      </p:sp>
      <p:sp>
        <p:nvSpPr>
          <p:cNvPr id="100" name="TextBox 30">
            <a:extLst>
              <a:ext uri="{FF2B5EF4-FFF2-40B4-BE49-F238E27FC236}">
                <a16:creationId xmlns:a16="http://schemas.microsoft.com/office/drawing/2014/main" id="{2F77A43F-2EAA-91DC-139C-8C044EA8D464}"/>
              </a:ext>
            </a:extLst>
          </p:cNvPr>
          <p:cNvSpPr txBox="1"/>
          <p:nvPr/>
        </p:nvSpPr>
        <p:spPr>
          <a:xfrm>
            <a:off x="9221281" y="4628294"/>
            <a:ext cx="353248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 defTabSz="609630">
              <a:lnSpc>
                <a:spcPts val="1867"/>
              </a:lnSpc>
              <a:defRPr sz="1333">
                <a:solidFill>
                  <a:srgbClr val="121A5D"/>
                </a:solidFill>
                <a:latin typeface="Canva Sans Bold"/>
                <a:ea typeface="Canva Sans Bold"/>
                <a:cs typeface="Canva Sans Bold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100">
                <a:solidFill>
                  <a:srgbClr val="2365A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nva Sans"/>
              </a:rPr>
              <a:t>92% dos participantes indicariam os cursos</a:t>
            </a:r>
          </a:p>
          <a:p>
            <a:pPr algn="l">
              <a:lnSpc>
                <a:spcPct val="100000"/>
              </a:lnSpc>
            </a:pPr>
            <a:r>
              <a:rPr lang="en-US" sz="1100">
                <a:solidFill>
                  <a:srgbClr val="2365A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nva Sans"/>
              </a:rPr>
              <a:t> para outras pessoas.</a:t>
            </a:r>
          </a:p>
        </p:txBody>
      </p: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9CDCBC48-CC15-0666-D9AF-2C3BE0B416A9}"/>
              </a:ext>
            </a:extLst>
          </p:cNvPr>
          <p:cNvGrpSpPr/>
          <p:nvPr/>
        </p:nvGrpSpPr>
        <p:grpSpPr>
          <a:xfrm>
            <a:off x="7192708" y="4357874"/>
            <a:ext cx="601040" cy="594239"/>
            <a:chOff x="6033983" y="5245427"/>
            <a:chExt cx="386853" cy="372364"/>
          </a:xfrm>
        </p:grpSpPr>
        <p:sp>
          <p:nvSpPr>
            <p:cNvPr id="102" name="Freeform 135">
              <a:extLst>
                <a:ext uri="{FF2B5EF4-FFF2-40B4-BE49-F238E27FC236}">
                  <a16:creationId xmlns:a16="http://schemas.microsoft.com/office/drawing/2014/main" id="{B9CA8491-172A-7C5A-82CF-A73EE295B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983" y="5245427"/>
              <a:ext cx="386853" cy="372364"/>
            </a:xfrm>
            <a:custGeom>
              <a:avLst/>
              <a:gdLst>
                <a:gd name="T0" fmla="*/ 0 w 286"/>
                <a:gd name="T1" fmla="*/ 260 h 275"/>
                <a:gd name="T2" fmla="*/ 15 w 286"/>
                <a:gd name="T3" fmla="*/ 275 h 275"/>
                <a:gd name="T4" fmla="*/ 81 w 286"/>
                <a:gd name="T5" fmla="*/ 275 h 275"/>
                <a:gd name="T6" fmla="*/ 96 w 286"/>
                <a:gd name="T7" fmla="*/ 260 h 275"/>
                <a:gd name="T8" fmla="*/ 122 w 286"/>
                <a:gd name="T9" fmla="*/ 269 h 275"/>
                <a:gd name="T10" fmla="*/ 232 w 286"/>
                <a:gd name="T11" fmla="*/ 269 h 275"/>
                <a:gd name="T12" fmla="*/ 265 w 286"/>
                <a:gd name="T13" fmla="*/ 241 h 275"/>
                <a:gd name="T14" fmla="*/ 285 w 286"/>
                <a:gd name="T15" fmla="*/ 130 h 275"/>
                <a:gd name="T16" fmla="*/ 277 w 286"/>
                <a:gd name="T17" fmla="*/ 102 h 275"/>
                <a:gd name="T18" fmla="*/ 252 w 286"/>
                <a:gd name="T19" fmla="*/ 90 h 275"/>
                <a:gd name="T20" fmla="*/ 192 w 286"/>
                <a:gd name="T21" fmla="*/ 90 h 275"/>
                <a:gd name="T22" fmla="*/ 199 w 286"/>
                <a:gd name="T23" fmla="*/ 51 h 275"/>
                <a:gd name="T24" fmla="*/ 197 w 286"/>
                <a:gd name="T25" fmla="*/ 25 h 275"/>
                <a:gd name="T26" fmla="*/ 158 w 286"/>
                <a:gd name="T27" fmla="*/ 4 h 275"/>
                <a:gd name="T28" fmla="*/ 146 w 286"/>
                <a:gd name="T29" fmla="*/ 6 h 275"/>
                <a:gd name="T30" fmla="*/ 143 w 286"/>
                <a:gd name="T31" fmla="*/ 9 h 275"/>
                <a:gd name="T32" fmla="*/ 142 w 286"/>
                <a:gd name="T33" fmla="*/ 25 h 275"/>
                <a:gd name="T34" fmla="*/ 131 w 286"/>
                <a:gd name="T35" fmla="*/ 58 h 275"/>
                <a:gd name="T36" fmla="*/ 94 w 286"/>
                <a:gd name="T37" fmla="*/ 106 h 275"/>
                <a:gd name="T38" fmla="*/ 81 w 286"/>
                <a:gd name="T39" fmla="*/ 99 h 275"/>
                <a:gd name="T40" fmla="*/ 15 w 286"/>
                <a:gd name="T41" fmla="*/ 99 h 275"/>
                <a:gd name="T42" fmla="*/ 0 w 286"/>
                <a:gd name="T43" fmla="*/ 114 h 275"/>
                <a:gd name="T44" fmla="*/ 0 w 286"/>
                <a:gd name="T45" fmla="*/ 260 h 275"/>
                <a:gd name="T46" fmla="*/ 13 w 286"/>
                <a:gd name="T47" fmla="*/ 260 h 275"/>
                <a:gd name="T48" fmla="*/ 13 w 286"/>
                <a:gd name="T49" fmla="*/ 114 h 275"/>
                <a:gd name="T50" fmla="*/ 15 w 286"/>
                <a:gd name="T51" fmla="*/ 112 h 275"/>
                <a:gd name="T52" fmla="*/ 81 w 286"/>
                <a:gd name="T53" fmla="*/ 112 h 275"/>
                <a:gd name="T54" fmla="*/ 83 w 286"/>
                <a:gd name="T55" fmla="*/ 114 h 275"/>
                <a:gd name="T56" fmla="*/ 83 w 286"/>
                <a:gd name="T57" fmla="*/ 260 h 275"/>
                <a:gd name="T58" fmla="*/ 81 w 286"/>
                <a:gd name="T59" fmla="*/ 261 h 275"/>
                <a:gd name="T60" fmla="*/ 15 w 286"/>
                <a:gd name="T61" fmla="*/ 261 h 275"/>
                <a:gd name="T62" fmla="*/ 13 w 286"/>
                <a:gd name="T63" fmla="*/ 260 h 275"/>
                <a:gd name="T64" fmla="*/ 186 w 286"/>
                <a:gd name="T65" fmla="*/ 48 h 275"/>
                <a:gd name="T66" fmla="*/ 177 w 286"/>
                <a:gd name="T67" fmla="*/ 100 h 275"/>
                <a:gd name="T68" fmla="*/ 177 w 286"/>
                <a:gd name="T69" fmla="*/ 103 h 275"/>
                <a:gd name="T70" fmla="*/ 180 w 286"/>
                <a:gd name="T71" fmla="*/ 104 h 275"/>
                <a:gd name="T72" fmla="*/ 252 w 286"/>
                <a:gd name="T73" fmla="*/ 104 h 275"/>
                <a:gd name="T74" fmla="*/ 267 w 286"/>
                <a:gd name="T75" fmla="*/ 111 h 275"/>
                <a:gd name="T76" fmla="*/ 271 w 286"/>
                <a:gd name="T77" fmla="*/ 127 h 275"/>
                <a:gd name="T78" fmla="*/ 251 w 286"/>
                <a:gd name="T79" fmla="*/ 239 h 275"/>
                <a:gd name="T80" fmla="*/ 232 w 286"/>
                <a:gd name="T81" fmla="*/ 255 h 275"/>
                <a:gd name="T82" fmla="*/ 122 w 286"/>
                <a:gd name="T83" fmla="*/ 255 h 275"/>
                <a:gd name="T84" fmla="*/ 96 w 286"/>
                <a:gd name="T85" fmla="*/ 240 h 275"/>
                <a:gd name="T86" fmla="*/ 96 w 286"/>
                <a:gd name="T87" fmla="*/ 121 h 275"/>
                <a:gd name="T88" fmla="*/ 143 w 286"/>
                <a:gd name="T89" fmla="*/ 64 h 275"/>
                <a:gd name="T90" fmla="*/ 155 w 286"/>
                <a:gd name="T91" fmla="*/ 27 h 275"/>
                <a:gd name="T92" fmla="*/ 156 w 286"/>
                <a:gd name="T93" fmla="*/ 18 h 275"/>
                <a:gd name="T94" fmla="*/ 161 w 286"/>
                <a:gd name="T95" fmla="*/ 17 h 275"/>
                <a:gd name="T96" fmla="*/ 184 w 286"/>
                <a:gd name="T97" fmla="*/ 30 h 275"/>
                <a:gd name="T98" fmla="*/ 186 w 286"/>
                <a:gd name="T99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275">
                  <a:moveTo>
                    <a:pt x="0" y="260"/>
                  </a:moveTo>
                  <a:cubicBezTo>
                    <a:pt x="0" y="268"/>
                    <a:pt x="7" y="275"/>
                    <a:pt x="15" y="275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9" y="275"/>
                    <a:pt x="96" y="268"/>
                    <a:pt x="96" y="260"/>
                  </a:cubicBezTo>
                  <a:cubicBezTo>
                    <a:pt x="103" y="266"/>
                    <a:pt x="112" y="269"/>
                    <a:pt x="122" y="269"/>
                  </a:cubicBezTo>
                  <a:cubicBezTo>
                    <a:pt x="232" y="269"/>
                    <a:pt x="232" y="269"/>
                    <a:pt x="232" y="269"/>
                  </a:cubicBezTo>
                  <a:cubicBezTo>
                    <a:pt x="248" y="269"/>
                    <a:pt x="262" y="257"/>
                    <a:pt x="265" y="241"/>
                  </a:cubicBezTo>
                  <a:cubicBezTo>
                    <a:pt x="285" y="130"/>
                    <a:pt x="285" y="130"/>
                    <a:pt x="285" y="130"/>
                  </a:cubicBezTo>
                  <a:cubicBezTo>
                    <a:pt x="286" y="120"/>
                    <a:pt x="284" y="110"/>
                    <a:pt x="277" y="102"/>
                  </a:cubicBezTo>
                  <a:cubicBezTo>
                    <a:pt x="271" y="95"/>
                    <a:pt x="262" y="90"/>
                    <a:pt x="252" y="90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201" y="42"/>
                    <a:pt x="200" y="33"/>
                    <a:pt x="197" y="25"/>
                  </a:cubicBezTo>
                  <a:cubicBezTo>
                    <a:pt x="191" y="9"/>
                    <a:pt x="175" y="0"/>
                    <a:pt x="158" y="4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4" y="7"/>
                    <a:pt x="143" y="8"/>
                    <a:pt x="143" y="9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0" y="37"/>
                    <a:pt x="137" y="48"/>
                    <a:pt x="131" y="58"/>
                  </a:cubicBezTo>
                  <a:cubicBezTo>
                    <a:pt x="123" y="72"/>
                    <a:pt x="111" y="91"/>
                    <a:pt x="94" y="106"/>
                  </a:cubicBezTo>
                  <a:cubicBezTo>
                    <a:pt x="91" y="101"/>
                    <a:pt x="86" y="99"/>
                    <a:pt x="81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" y="99"/>
                    <a:pt x="0" y="105"/>
                    <a:pt x="0" y="114"/>
                  </a:cubicBezTo>
                  <a:lnTo>
                    <a:pt x="0" y="260"/>
                  </a:lnTo>
                  <a:close/>
                  <a:moveTo>
                    <a:pt x="13" y="260"/>
                  </a:move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4" y="112"/>
                    <a:pt x="15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2" y="112"/>
                    <a:pt x="83" y="113"/>
                    <a:pt x="83" y="114"/>
                  </a:cubicBezTo>
                  <a:cubicBezTo>
                    <a:pt x="83" y="260"/>
                    <a:pt x="83" y="260"/>
                    <a:pt x="83" y="260"/>
                  </a:cubicBezTo>
                  <a:cubicBezTo>
                    <a:pt x="83" y="261"/>
                    <a:pt x="82" y="261"/>
                    <a:pt x="81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1"/>
                    <a:pt x="13" y="261"/>
                    <a:pt x="13" y="260"/>
                  </a:cubicBezTo>
                  <a:close/>
                  <a:moveTo>
                    <a:pt x="186" y="48"/>
                  </a:moveTo>
                  <a:cubicBezTo>
                    <a:pt x="177" y="100"/>
                    <a:pt x="177" y="100"/>
                    <a:pt x="177" y="100"/>
                  </a:cubicBezTo>
                  <a:cubicBezTo>
                    <a:pt x="176" y="101"/>
                    <a:pt x="177" y="102"/>
                    <a:pt x="177" y="103"/>
                  </a:cubicBezTo>
                  <a:cubicBezTo>
                    <a:pt x="178" y="103"/>
                    <a:pt x="179" y="104"/>
                    <a:pt x="180" y="104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8" y="104"/>
                    <a:pt x="263" y="106"/>
                    <a:pt x="267" y="111"/>
                  </a:cubicBezTo>
                  <a:cubicBezTo>
                    <a:pt x="271" y="116"/>
                    <a:pt x="272" y="122"/>
                    <a:pt x="271" y="127"/>
                  </a:cubicBezTo>
                  <a:cubicBezTo>
                    <a:pt x="251" y="239"/>
                    <a:pt x="251" y="239"/>
                    <a:pt x="251" y="239"/>
                  </a:cubicBezTo>
                  <a:cubicBezTo>
                    <a:pt x="250" y="248"/>
                    <a:pt x="241" y="255"/>
                    <a:pt x="232" y="255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111" y="255"/>
                    <a:pt x="101" y="250"/>
                    <a:pt x="96" y="240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118" y="105"/>
                    <a:pt x="134" y="81"/>
                    <a:pt x="143" y="64"/>
                  </a:cubicBezTo>
                  <a:cubicBezTo>
                    <a:pt x="150" y="53"/>
                    <a:pt x="154" y="40"/>
                    <a:pt x="155" y="27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71" y="15"/>
                    <a:pt x="181" y="20"/>
                    <a:pt x="184" y="30"/>
                  </a:cubicBezTo>
                  <a:cubicBezTo>
                    <a:pt x="187" y="36"/>
                    <a:pt x="187" y="42"/>
                    <a:pt x="186" y="48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136">
              <a:extLst>
                <a:ext uri="{FF2B5EF4-FFF2-40B4-BE49-F238E27FC236}">
                  <a16:creationId xmlns:a16="http://schemas.microsoft.com/office/drawing/2014/main" id="{B1E99E6D-0136-8956-6296-EF5D4B10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449" y="5565631"/>
              <a:ext cx="43467" cy="18836"/>
            </a:xfrm>
            <a:custGeom>
              <a:avLst/>
              <a:gdLst>
                <a:gd name="T0" fmla="*/ 6 w 32"/>
                <a:gd name="T1" fmla="*/ 14 h 14"/>
                <a:gd name="T2" fmla="*/ 26 w 32"/>
                <a:gd name="T3" fmla="*/ 14 h 14"/>
                <a:gd name="T4" fmla="*/ 32 w 32"/>
                <a:gd name="T5" fmla="*/ 7 h 14"/>
                <a:gd name="T6" fmla="*/ 26 w 32"/>
                <a:gd name="T7" fmla="*/ 0 h 14"/>
                <a:gd name="T8" fmla="*/ 6 w 32"/>
                <a:gd name="T9" fmla="*/ 0 h 14"/>
                <a:gd name="T10" fmla="*/ 0 w 32"/>
                <a:gd name="T11" fmla="*/ 7 h 14"/>
                <a:gd name="T12" fmla="*/ 6 w 3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6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9" y="14"/>
                    <a:pt x="32" y="11"/>
                    <a:pt x="32" y="7"/>
                  </a:cubicBezTo>
                  <a:cubicBezTo>
                    <a:pt x="32" y="3"/>
                    <a:pt x="29" y="0"/>
                    <a:pt x="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2AF2B69C-1E26-F540-B09C-D12ABF4CF4E5}"/>
              </a:ext>
            </a:extLst>
          </p:cNvPr>
          <p:cNvGrpSpPr/>
          <p:nvPr/>
        </p:nvGrpSpPr>
        <p:grpSpPr>
          <a:xfrm>
            <a:off x="3577084" y="336958"/>
            <a:ext cx="751567" cy="584774"/>
            <a:chOff x="4811120" y="4674565"/>
            <a:chExt cx="381058" cy="295573"/>
          </a:xfrm>
        </p:grpSpPr>
        <p:sp>
          <p:nvSpPr>
            <p:cNvPr id="108" name="Freeform 179">
              <a:extLst>
                <a:ext uri="{FF2B5EF4-FFF2-40B4-BE49-F238E27FC236}">
                  <a16:creationId xmlns:a16="http://schemas.microsoft.com/office/drawing/2014/main" id="{00C662DB-35A5-38C3-E033-08C36D6DB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1120" y="4674565"/>
              <a:ext cx="327449" cy="295573"/>
            </a:xfrm>
            <a:custGeom>
              <a:avLst/>
              <a:gdLst>
                <a:gd name="T0" fmla="*/ 187 w 243"/>
                <a:gd name="T1" fmla="*/ 178 h 219"/>
                <a:gd name="T2" fmla="*/ 198 w 243"/>
                <a:gd name="T3" fmla="*/ 187 h 219"/>
                <a:gd name="T4" fmla="*/ 205 w 243"/>
                <a:gd name="T5" fmla="*/ 187 h 219"/>
                <a:gd name="T6" fmla="*/ 217 w 243"/>
                <a:gd name="T7" fmla="*/ 175 h 219"/>
                <a:gd name="T8" fmla="*/ 217 w 243"/>
                <a:gd name="T9" fmla="*/ 125 h 219"/>
                <a:gd name="T10" fmla="*/ 243 w 243"/>
                <a:gd name="T11" fmla="*/ 93 h 219"/>
                <a:gd name="T12" fmla="*/ 217 w 243"/>
                <a:gd name="T13" fmla="*/ 62 h 219"/>
                <a:gd name="T14" fmla="*/ 217 w 243"/>
                <a:gd name="T15" fmla="*/ 12 h 219"/>
                <a:gd name="T16" fmla="*/ 205 w 243"/>
                <a:gd name="T17" fmla="*/ 0 h 219"/>
                <a:gd name="T18" fmla="*/ 198 w 243"/>
                <a:gd name="T19" fmla="*/ 0 h 219"/>
                <a:gd name="T20" fmla="*/ 187 w 243"/>
                <a:gd name="T21" fmla="*/ 8 h 219"/>
                <a:gd name="T22" fmla="*/ 87 w 243"/>
                <a:gd name="T23" fmla="*/ 36 h 219"/>
                <a:gd name="T24" fmla="*/ 23 w 243"/>
                <a:gd name="T25" fmla="*/ 36 h 219"/>
                <a:gd name="T26" fmla="*/ 0 w 243"/>
                <a:gd name="T27" fmla="*/ 59 h 219"/>
                <a:gd name="T28" fmla="*/ 0 w 243"/>
                <a:gd name="T29" fmla="*/ 127 h 219"/>
                <a:gd name="T30" fmla="*/ 23 w 243"/>
                <a:gd name="T31" fmla="*/ 151 h 219"/>
                <a:gd name="T32" fmla="*/ 30 w 243"/>
                <a:gd name="T33" fmla="*/ 151 h 219"/>
                <a:gd name="T34" fmla="*/ 49 w 243"/>
                <a:gd name="T35" fmla="*/ 207 h 219"/>
                <a:gd name="T36" fmla="*/ 66 w 243"/>
                <a:gd name="T37" fmla="*/ 219 h 219"/>
                <a:gd name="T38" fmla="*/ 79 w 243"/>
                <a:gd name="T39" fmla="*/ 219 h 219"/>
                <a:gd name="T40" fmla="*/ 93 w 243"/>
                <a:gd name="T41" fmla="*/ 212 h 219"/>
                <a:gd name="T42" fmla="*/ 96 w 243"/>
                <a:gd name="T43" fmla="*/ 196 h 219"/>
                <a:gd name="T44" fmla="*/ 81 w 243"/>
                <a:gd name="T45" fmla="*/ 151 h 219"/>
                <a:gd name="T46" fmla="*/ 87 w 243"/>
                <a:gd name="T47" fmla="*/ 151 h 219"/>
                <a:gd name="T48" fmla="*/ 187 w 243"/>
                <a:gd name="T49" fmla="*/ 178 h 219"/>
                <a:gd name="T50" fmla="*/ 94 w 243"/>
                <a:gd name="T51" fmla="*/ 139 h 219"/>
                <a:gd name="T52" fmla="*/ 94 w 243"/>
                <a:gd name="T53" fmla="*/ 48 h 219"/>
                <a:gd name="T54" fmla="*/ 186 w 243"/>
                <a:gd name="T55" fmla="*/ 22 h 219"/>
                <a:gd name="T56" fmla="*/ 186 w 243"/>
                <a:gd name="T57" fmla="*/ 164 h 219"/>
                <a:gd name="T58" fmla="*/ 94 w 243"/>
                <a:gd name="T59" fmla="*/ 139 h 219"/>
                <a:gd name="T60" fmla="*/ 229 w 243"/>
                <a:gd name="T61" fmla="*/ 93 h 219"/>
                <a:gd name="T62" fmla="*/ 217 w 243"/>
                <a:gd name="T63" fmla="*/ 111 h 219"/>
                <a:gd name="T64" fmla="*/ 217 w 243"/>
                <a:gd name="T65" fmla="*/ 76 h 219"/>
                <a:gd name="T66" fmla="*/ 229 w 243"/>
                <a:gd name="T67" fmla="*/ 93 h 219"/>
                <a:gd name="T68" fmla="*/ 200 w 243"/>
                <a:gd name="T69" fmla="*/ 173 h 219"/>
                <a:gd name="T70" fmla="*/ 200 w 243"/>
                <a:gd name="T71" fmla="*/ 13 h 219"/>
                <a:gd name="T72" fmla="*/ 204 w 243"/>
                <a:gd name="T73" fmla="*/ 13 h 219"/>
                <a:gd name="T74" fmla="*/ 204 w 243"/>
                <a:gd name="T75" fmla="*/ 173 h 219"/>
                <a:gd name="T76" fmla="*/ 200 w 243"/>
                <a:gd name="T77" fmla="*/ 173 h 219"/>
                <a:gd name="T78" fmla="*/ 23 w 243"/>
                <a:gd name="T79" fmla="*/ 137 h 219"/>
                <a:gd name="T80" fmla="*/ 14 w 243"/>
                <a:gd name="T81" fmla="*/ 127 h 219"/>
                <a:gd name="T82" fmla="*/ 14 w 243"/>
                <a:gd name="T83" fmla="*/ 59 h 219"/>
                <a:gd name="T84" fmla="*/ 23 w 243"/>
                <a:gd name="T85" fmla="*/ 49 h 219"/>
                <a:gd name="T86" fmla="*/ 81 w 243"/>
                <a:gd name="T87" fmla="*/ 49 h 219"/>
                <a:gd name="T88" fmla="*/ 81 w 243"/>
                <a:gd name="T89" fmla="*/ 137 h 219"/>
                <a:gd name="T90" fmla="*/ 23 w 243"/>
                <a:gd name="T91" fmla="*/ 137 h 219"/>
                <a:gd name="T92" fmla="*/ 66 w 243"/>
                <a:gd name="T93" fmla="*/ 151 h 219"/>
                <a:gd name="T94" fmla="*/ 83 w 243"/>
                <a:gd name="T95" fmla="*/ 200 h 219"/>
                <a:gd name="T96" fmla="*/ 82 w 243"/>
                <a:gd name="T97" fmla="*/ 204 h 219"/>
                <a:gd name="T98" fmla="*/ 79 w 243"/>
                <a:gd name="T99" fmla="*/ 206 h 219"/>
                <a:gd name="T100" fmla="*/ 66 w 243"/>
                <a:gd name="T101" fmla="*/ 206 h 219"/>
                <a:gd name="T102" fmla="*/ 61 w 243"/>
                <a:gd name="T103" fmla="*/ 203 h 219"/>
                <a:gd name="T104" fmla="*/ 44 w 243"/>
                <a:gd name="T105" fmla="*/ 151 h 219"/>
                <a:gd name="T106" fmla="*/ 66 w 243"/>
                <a:gd name="T107" fmla="*/ 15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9">
                  <a:moveTo>
                    <a:pt x="187" y="178"/>
                  </a:moveTo>
                  <a:cubicBezTo>
                    <a:pt x="188" y="183"/>
                    <a:pt x="193" y="187"/>
                    <a:pt x="198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12" y="187"/>
                    <a:pt x="217" y="181"/>
                    <a:pt x="217" y="175"/>
                  </a:cubicBezTo>
                  <a:cubicBezTo>
                    <a:pt x="217" y="125"/>
                    <a:pt x="217" y="125"/>
                    <a:pt x="217" y="125"/>
                  </a:cubicBezTo>
                  <a:cubicBezTo>
                    <a:pt x="232" y="122"/>
                    <a:pt x="243" y="109"/>
                    <a:pt x="243" y="93"/>
                  </a:cubicBezTo>
                  <a:cubicBezTo>
                    <a:pt x="243" y="78"/>
                    <a:pt x="232" y="65"/>
                    <a:pt x="217" y="62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17" y="5"/>
                    <a:pt x="212" y="0"/>
                    <a:pt x="205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8" y="3"/>
                    <a:pt x="187" y="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0" y="36"/>
                    <a:pt x="0" y="46"/>
                    <a:pt x="0" y="5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0"/>
                    <a:pt x="10" y="151"/>
                    <a:pt x="23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51" y="214"/>
                    <a:pt x="58" y="219"/>
                    <a:pt x="66" y="21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4" y="219"/>
                    <a:pt x="90" y="217"/>
                    <a:pt x="93" y="212"/>
                  </a:cubicBezTo>
                  <a:cubicBezTo>
                    <a:pt x="97" y="207"/>
                    <a:pt x="97" y="201"/>
                    <a:pt x="96" y="196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7" y="151"/>
                    <a:pt x="87" y="151"/>
                    <a:pt x="87" y="151"/>
                  </a:cubicBezTo>
                  <a:lnTo>
                    <a:pt x="187" y="178"/>
                  </a:lnTo>
                  <a:close/>
                  <a:moveTo>
                    <a:pt x="94" y="139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6" y="164"/>
                    <a:pt x="186" y="164"/>
                    <a:pt x="186" y="164"/>
                  </a:cubicBezTo>
                  <a:lnTo>
                    <a:pt x="94" y="139"/>
                  </a:lnTo>
                  <a:close/>
                  <a:moveTo>
                    <a:pt x="229" y="93"/>
                  </a:moveTo>
                  <a:cubicBezTo>
                    <a:pt x="229" y="101"/>
                    <a:pt x="224" y="108"/>
                    <a:pt x="217" y="111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24" y="78"/>
                    <a:pt x="229" y="85"/>
                    <a:pt x="229" y="93"/>
                  </a:cubicBezTo>
                  <a:close/>
                  <a:moveTo>
                    <a:pt x="200" y="173"/>
                  </a:moveTo>
                  <a:cubicBezTo>
                    <a:pt x="200" y="13"/>
                    <a:pt x="200" y="13"/>
                    <a:pt x="200" y="13"/>
                  </a:cubicBezTo>
                  <a:cubicBezTo>
                    <a:pt x="204" y="13"/>
                    <a:pt x="204" y="13"/>
                    <a:pt x="204" y="13"/>
                  </a:cubicBezTo>
                  <a:cubicBezTo>
                    <a:pt x="204" y="173"/>
                    <a:pt x="204" y="173"/>
                    <a:pt x="204" y="173"/>
                  </a:cubicBezTo>
                  <a:lnTo>
                    <a:pt x="200" y="173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4"/>
                    <a:pt x="18" y="49"/>
                    <a:pt x="23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137"/>
                    <a:pt x="81" y="137"/>
                    <a:pt x="81" y="137"/>
                  </a:cubicBezTo>
                  <a:lnTo>
                    <a:pt x="23" y="137"/>
                  </a:lnTo>
                  <a:close/>
                  <a:moveTo>
                    <a:pt x="66" y="151"/>
                  </a:moveTo>
                  <a:cubicBezTo>
                    <a:pt x="83" y="200"/>
                    <a:pt x="83" y="200"/>
                    <a:pt x="83" y="200"/>
                  </a:cubicBezTo>
                  <a:cubicBezTo>
                    <a:pt x="83" y="201"/>
                    <a:pt x="83" y="203"/>
                    <a:pt x="82" y="204"/>
                  </a:cubicBezTo>
                  <a:cubicBezTo>
                    <a:pt x="81" y="205"/>
                    <a:pt x="80" y="206"/>
                    <a:pt x="79" y="206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4" y="206"/>
                    <a:pt x="62" y="205"/>
                    <a:pt x="61" y="203"/>
                  </a:cubicBezTo>
                  <a:cubicBezTo>
                    <a:pt x="44" y="151"/>
                    <a:pt x="44" y="151"/>
                    <a:pt x="44" y="151"/>
                  </a:cubicBezTo>
                  <a:lnTo>
                    <a:pt x="66" y="151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" name="Freeform 180">
              <a:extLst>
                <a:ext uri="{FF2B5EF4-FFF2-40B4-BE49-F238E27FC236}">
                  <a16:creationId xmlns:a16="http://schemas.microsoft.com/office/drawing/2014/main" id="{E0FFAB16-42D2-45F7-D8D6-14B721AF4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609" y="4790476"/>
              <a:ext cx="40569" cy="18836"/>
            </a:xfrm>
            <a:custGeom>
              <a:avLst/>
              <a:gdLst>
                <a:gd name="T0" fmla="*/ 30 w 30"/>
                <a:gd name="T1" fmla="*/ 11 h 14"/>
                <a:gd name="T2" fmla="*/ 30 w 30"/>
                <a:gd name="T3" fmla="*/ 3 h 14"/>
                <a:gd name="T4" fmla="*/ 27 w 30"/>
                <a:gd name="T5" fmla="*/ 0 h 14"/>
                <a:gd name="T6" fmla="*/ 3 w 30"/>
                <a:gd name="T7" fmla="*/ 0 h 14"/>
                <a:gd name="T8" fmla="*/ 0 w 30"/>
                <a:gd name="T9" fmla="*/ 3 h 14"/>
                <a:gd name="T10" fmla="*/ 0 w 30"/>
                <a:gd name="T11" fmla="*/ 11 h 14"/>
                <a:gd name="T12" fmla="*/ 3 w 30"/>
                <a:gd name="T13" fmla="*/ 14 h 14"/>
                <a:gd name="T14" fmla="*/ 27 w 30"/>
                <a:gd name="T15" fmla="*/ 14 h 14"/>
                <a:gd name="T16" fmla="*/ 30 w 30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30" y="11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30" y="13"/>
                    <a:pt x="30" y="11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" name="Freeform 181">
              <a:extLst>
                <a:ext uri="{FF2B5EF4-FFF2-40B4-BE49-F238E27FC236}">
                  <a16:creationId xmlns:a16="http://schemas.microsoft.com/office/drawing/2014/main" id="{5E44FFC1-BBA3-9075-22A6-0C07A2666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978" y="4836840"/>
              <a:ext cx="49262" cy="47813"/>
            </a:xfrm>
            <a:custGeom>
              <a:avLst/>
              <a:gdLst>
                <a:gd name="T0" fmla="*/ 25 w 36"/>
                <a:gd name="T1" fmla="*/ 35 h 36"/>
                <a:gd name="T2" fmla="*/ 28 w 36"/>
                <a:gd name="T3" fmla="*/ 36 h 36"/>
                <a:gd name="T4" fmla="*/ 30 w 36"/>
                <a:gd name="T5" fmla="*/ 35 h 36"/>
                <a:gd name="T6" fmla="*/ 35 w 36"/>
                <a:gd name="T7" fmla="*/ 30 h 36"/>
                <a:gd name="T8" fmla="*/ 36 w 36"/>
                <a:gd name="T9" fmla="*/ 28 h 36"/>
                <a:gd name="T10" fmla="*/ 35 w 36"/>
                <a:gd name="T11" fmla="*/ 26 h 36"/>
                <a:gd name="T12" fmla="*/ 11 w 36"/>
                <a:gd name="T13" fmla="*/ 2 h 36"/>
                <a:gd name="T14" fmla="*/ 6 w 36"/>
                <a:gd name="T15" fmla="*/ 2 h 36"/>
                <a:gd name="T16" fmla="*/ 1 w 36"/>
                <a:gd name="T17" fmla="*/ 7 h 36"/>
                <a:gd name="T18" fmla="*/ 1 w 36"/>
                <a:gd name="T19" fmla="*/ 11 h 36"/>
                <a:gd name="T20" fmla="*/ 25 w 36"/>
                <a:gd name="T2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25" y="35"/>
                  </a:moveTo>
                  <a:cubicBezTo>
                    <a:pt x="26" y="36"/>
                    <a:pt x="27" y="36"/>
                    <a:pt x="28" y="36"/>
                  </a:cubicBezTo>
                  <a:cubicBezTo>
                    <a:pt x="28" y="36"/>
                    <a:pt x="29" y="36"/>
                    <a:pt x="30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29"/>
                    <a:pt x="36" y="28"/>
                  </a:cubicBezTo>
                  <a:cubicBezTo>
                    <a:pt x="36" y="27"/>
                    <a:pt x="36" y="27"/>
                    <a:pt x="35" y="2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lnTo>
                    <a:pt x="25" y="35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Freeform 182">
              <a:extLst>
                <a:ext uri="{FF2B5EF4-FFF2-40B4-BE49-F238E27FC236}">
                  <a16:creationId xmlns:a16="http://schemas.microsoft.com/office/drawing/2014/main" id="{E865C6FD-8849-9B03-4F72-F8EF4DB2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978" y="4715134"/>
              <a:ext cx="49262" cy="47813"/>
            </a:xfrm>
            <a:custGeom>
              <a:avLst/>
              <a:gdLst>
                <a:gd name="T0" fmla="*/ 8 w 36"/>
                <a:gd name="T1" fmla="*/ 36 h 36"/>
                <a:gd name="T2" fmla="*/ 11 w 36"/>
                <a:gd name="T3" fmla="*/ 35 h 36"/>
                <a:gd name="T4" fmla="*/ 35 w 36"/>
                <a:gd name="T5" fmla="*/ 10 h 36"/>
                <a:gd name="T6" fmla="*/ 36 w 36"/>
                <a:gd name="T7" fmla="*/ 8 h 36"/>
                <a:gd name="T8" fmla="*/ 35 w 36"/>
                <a:gd name="T9" fmla="*/ 6 h 36"/>
                <a:gd name="T10" fmla="*/ 30 w 36"/>
                <a:gd name="T11" fmla="*/ 1 h 36"/>
                <a:gd name="T12" fmla="*/ 25 w 36"/>
                <a:gd name="T13" fmla="*/ 1 h 36"/>
                <a:gd name="T14" fmla="*/ 1 w 36"/>
                <a:gd name="T15" fmla="*/ 25 h 36"/>
                <a:gd name="T16" fmla="*/ 1 w 36"/>
                <a:gd name="T17" fmla="*/ 30 h 36"/>
                <a:gd name="T18" fmla="*/ 6 w 36"/>
                <a:gd name="T19" fmla="*/ 35 h 36"/>
                <a:gd name="T20" fmla="*/ 8 w 36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8" y="36"/>
                  </a:moveTo>
                  <a:cubicBezTo>
                    <a:pt x="9" y="36"/>
                    <a:pt x="10" y="35"/>
                    <a:pt x="11" y="3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6" y="7"/>
                    <a:pt x="36" y="7"/>
                    <a:pt x="35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7" y="0"/>
                    <a:pt x="25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8"/>
                    <a:pt x="1" y="30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8" y="36"/>
                    <a:pt x="8" y="36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183">
              <a:extLst>
                <a:ext uri="{FF2B5EF4-FFF2-40B4-BE49-F238E27FC236}">
                  <a16:creationId xmlns:a16="http://schemas.microsoft.com/office/drawing/2014/main" id="{051A760D-EAD8-9393-CB84-E50E33C1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240" y="4790476"/>
              <a:ext cx="49262" cy="18836"/>
            </a:xfrm>
            <a:custGeom>
              <a:avLst/>
              <a:gdLst>
                <a:gd name="T0" fmla="*/ 34 w 37"/>
                <a:gd name="T1" fmla="*/ 0 h 14"/>
                <a:gd name="T2" fmla="*/ 3 w 37"/>
                <a:gd name="T3" fmla="*/ 0 h 14"/>
                <a:gd name="T4" fmla="*/ 0 w 37"/>
                <a:gd name="T5" fmla="*/ 3 h 14"/>
                <a:gd name="T6" fmla="*/ 0 w 37"/>
                <a:gd name="T7" fmla="*/ 11 h 14"/>
                <a:gd name="T8" fmla="*/ 3 w 37"/>
                <a:gd name="T9" fmla="*/ 14 h 14"/>
                <a:gd name="T10" fmla="*/ 34 w 37"/>
                <a:gd name="T11" fmla="*/ 14 h 14"/>
                <a:gd name="T12" fmla="*/ 37 w 37"/>
                <a:gd name="T13" fmla="*/ 11 h 14"/>
                <a:gd name="T14" fmla="*/ 37 w 37"/>
                <a:gd name="T15" fmla="*/ 3 h 14"/>
                <a:gd name="T16" fmla="*/ 34 w 3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7" y="13"/>
                    <a:pt x="37" y="11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Freeform 184">
              <a:extLst>
                <a:ext uri="{FF2B5EF4-FFF2-40B4-BE49-F238E27FC236}">
                  <a16:creationId xmlns:a16="http://schemas.microsoft.com/office/drawing/2014/main" id="{3A45EF14-532B-3452-1A7F-F8315649C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240" y="4760049"/>
              <a:ext cx="49262" cy="17387"/>
            </a:xfrm>
            <a:custGeom>
              <a:avLst/>
              <a:gdLst>
                <a:gd name="T0" fmla="*/ 34 w 37"/>
                <a:gd name="T1" fmla="*/ 0 h 13"/>
                <a:gd name="T2" fmla="*/ 3 w 37"/>
                <a:gd name="T3" fmla="*/ 0 h 13"/>
                <a:gd name="T4" fmla="*/ 0 w 37"/>
                <a:gd name="T5" fmla="*/ 3 h 13"/>
                <a:gd name="T6" fmla="*/ 0 w 37"/>
                <a:gd name="T7" fmla="*/ 10 h 13"/>
                <a:gd name="T8" fmla="*/ 3 w 37"/>
                <a:gd name="T9" fmla="*/ 13 h 13"/>
                <a:gd name="T10" fmla="*/ 34 w 37"/>
                <a:gd name="T11" fmla="*/ 13 h 13"/>
                <a:gd name="T12" fmla="*/ 37 w 37"/>
                <a:gd name="T13" fmla="*/ 10 h 13"/>
                <a:gd name="T14" fmla="*/ 37 w 37"/>
                <a:gd name="T15" fmla="*/ 3 h 13"/>
                <a:gd name="T16" fmla="*/ 34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7" y="12"/>
                    <a:pt x="37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185">
              <a:extLst>
                <a:ext uri="{FF2B5EF4-FFF2-40B4-BE49-F238E27FC236}">
                  <a16:creationId xmlns:a16="http://schemas.microsoft.com/office/drawing/2014/main" id="{DF098295-5521-4DE7-B423-7B4B8F71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240" y="4820902"/>
              <a:ext cx="49262" cy="17387"/>
            </a:xfrm>
            <a:custGeom>
              <a:avLst/>
              <a:gdLst>
                <a:gd name="T0" fmla="*/ 34 w 37"/>
                <a:gd name="T1" fmla="*/ 0 h 13"/>
                <a:gd name="T2" fmla="*/ 3 w 37"/>
                <a:gd name="T3" fmla="*/ 0 h 13"/>
                <a:gd name="T4" fmla="*/ 0 w 37"/>
                <a:gd name="T5" fmla="*/ 3 h 13"/>
                <a:gd name="T6" fmla="*/ 0 w 37"/>
                <a:gd name="T7" fmla="*/ 10 h 13"/>
                <a:gd name="T8" fmla="*/ 3 w 37"/>
                <a:gd name="T9" fmla="*/ 13 h 13"/>
                <a:gd name="T10" fmla="*/ 34 w 37"/>
                <a:gd name="T11" fmla="*/ 13 h 13"/>
                <a:gd name="T12" fmla="*/ 37 w 37"/>
                <a:gd name="T13" fmla="*/ 10 h 13"/>
                <a:gd name="T14" fmla="*/ 37 w 37"/>
                <a:gd name="T15" fmla="*/ 3 h 13"/>
                <a:gd name="T16" fmla="*/ 34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7" y="12"/>
                    <a:pt x="37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B0992C-4192-701C-14BE-9AC59C2A271C}"/>
              </a:ext>
            </a:extLst>
          </p:cNvPr>
          <p:cNvSpPr txBox="1"/>
          <p:nvPr/>
        </p:nvSpPr>
        <p:spPr>
          <a:xfrm>
            <a:off x="5512475" y="5949031"/>
            <a:ext cx="2863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Colaboradores promovidos</a:t>
            </a:r>
          </a:p>
        </p:txBody>
      </p:sp>
      <p:sp>
        <p:nvSpPr>
          <p:cNvPr id="4" name="Freeform 219">
            <a:extLst>
              <a:ext uri="{FF2B5EF4-FFF2-40B4-BE49-F238E27FC236}">
                <a16:creationId xmlns:a16="http://schemas.microsoft.com/office/drawing/2014/main" id="{3FC48DE6-238B-00EC-A0DD-B637E70C94C4}"/>
              </a:ext>
            </a:extLst>
          </p:cNvPr>
          <p:cNvSpPr>
            <a:spLocks noEditPoints="1"/>
          </p:cNvSpPr>
          <p:nvPr/>
        </p:nvSpPr>
        <p:spPr bwMode="auto">
          <a:xfrm>
            <a:off x="7163284" y="2927469"/>
            <a:ext cx="637586" cy="719030"/>
          </a:xfrm>
          <a:custGeom>
            <a:avLst/>
            <a:gdLst>
              <a:gd name="T0" fmla="*/ 223 w 278"/>
              <a:gd name="T1" fmla="*/ 17 h 286"/>
              <a:gd name="T2" fmla="*/ 220 w 278"/>
              <a:gd name="T3" fmla="*/ 0 h 286"/>
              <a:gd name="T4" fmla="*/ 55 w 278"/>
              <a:gd name="T5" fmla="*/ 3 h 286"/>
              <a:gd name="T6" fmla="*/ 41 w 278"/>
              <a:gd name="T7" fmla="*/ 16 h 286"/>
              <a:gd name="T8" fmla="*/ 0 w 278"/>
              <a:gd name="T9" fmla="*/ 52 h 286"/>
              <a:gd name="T10" fmla="*/ 56 w 278"/>
              <a:gd name="T11" fmla="*/ 124 h 286"/>
              <a:gd name="T12" fmla="*/ 63 w 278"/>
              <a:gd name="T13" fmla="*/ 152 h 286"/>
              <a:gd name="T14" fmla="*/ 67 w 278"/>
              <a:gd name="T15" fmla="*/ 162 h 286"/>
              <a:gd name="T16" fmla="*/ 71 w 278"/>
              <a:gd name="T17" fmla="*/ 163 h 286"/>
              <a:gd name="T18" fmla="*/ 107 w 278"/>
              <a:gd name="T19" fmla="*/ 200 h 286"/>
              <a:gd name="T20" fmla="*/ 82 w 278"/>
              <a:gd name="T21" fmla="*/ 203 h 286"/>
              <a:gd name="T22" fmla="*/ 68 w 278"/>
              <a:gd name="T23" fmla="*/ 245 h 286"/>
              <a:gd name="T24" fmla="*/ 55 w 278"/>
              <a:gd name="T25" fmla="*/ 282 h 286"/>
              <a:gd name="T26" fmla="*/ 58 w 278"/>
              <a:gd name="T27" fmla="*/ 286 h 286"/>
              <a:gd name="T28" fmla="*/ 223 w 278"/>
              <a:gd name="T29" fmla="*/ 284 h 286"/>
              <a:gd name="T30" fmla="*/ 213 w 278"/>
              <a:gd name="T31" fmla="*/ 248 h 286"/>
              <a:gd name="T32" fmla="*/ 196 w 278"/>
              <a:gd name="T33" fmla="*/ 245 h 286"/>
              <a:gd name="T34" fmla="*/ 193 w 278"/>
              <a:gd name="T35" fmla="*/ 200 h 286"/>
              <a:gd name="T36" fmla="*/ 196 w 278"/>
              <a:gd name="T37" fmla="*/ 146 h 286"/>
              <a:gd name="T38" fmla="*/ 209 w 278"/>
              <a:gd name="T39" fmla="*/ 163 h 286"/>
              <a:gd name="T40" fmla="*/ 216 w 278"/>
              <a:gd name="T41" fmla="*/ 156 h 286"/>
              <a:gd name="T42" fmla="*/ 212 w 278"/>
              <a:gd name="T43" fmla="*/ 132 h 286"/>
              <a:gd name="T44" fmla="*/ 239 w 278"/>
              <a:gd name="T45" fmla="*/ 112 h 286"/>
              <a:gd name="T46" fmla="*/ 267 w 278"/>
              <a:gd name="T47" fmla="*/ 25 h 286"/>
              <a:gd name="T48" fmla="*/ 238 w 278"/>
              <a:gd name="T49" fmla="*/ 30 h 286"/>
              <a:gd name="T50" fmla="*/ 265 w 278"/>
              <a:gd name="T51" fmla="*/ 52 h 286"/>
              <a:gd name="T52" fmla="*/ 219 w 278"/>
              <a:gd name="T53" fmla="*/ 109 h 286"/>
              <a:gd name="T54" fmla="*/ 223 w 278"/>
              <a:gd name="T55" fmla="*/ 31 h 286"/>
              <a:gd name="T56" fmla="*/ 121 w 278"/>
              <a:gd name="T57" fmla="*/ 200 h 286"/>
              <a:gd name="T58" fmla="*/ 69 w 278"/>
              <a:gd name="T59" fmla="*/ 83 h 286"/>
              <a:gd name="T60" fmla="*/ 210 w 278"/>
              <a:gd name="T61" fmla="*/ 14 h 286"/>
              <a:gd name="T62" fmla="*/ 188 w 278"/>
              <a:gd name="T63" fmla="*/ 134 h 286"/>
              <a:gd name="T64" fmla="*/ 121 w 278"/>
              <a:gd name="T65" fmla="*/ 200 h 286"/>
              <a:gd name="T66" fmla="*/ 48 w 278"/>
              <a:gd name="T67" fmla="*/ 101 h 286"/>
              <a:gd name="T68" fmla="*/ 20 w 278"/>
              <a:gd name="T69" fmla="*/ 35 h 286"/>
              <a:gd name="T70" fmla="*/ 55 w 278"/>
              <a:gd name="T71" fmla="*/ 31 h 286"/>
              <a:gd name="T72" fmla="*/ 59 w 278"/>
              <a:gd name="T73" fmla="*/ 109 h 286"/>
              <a:gd name="T74" fmla="*/ 95 w 278"/>
              <a:gd name="T75" fmla="*/ 245 h 286"/>
              <a:gd name="T76" fmla="*/ 183 w 278"/>
              <a:gd name="T77" fmla="*/ 213 h 286"/>
              <a:gd name="T78" fmla="*/ 72 w 278"/>
              <a:gd name="T79" fmla="*/ 272 h 286"/>
              <a:gd name="T80" fmla="*/ 203 w 278"/>
              <a:gd name="T81" fmla="*/ 259 h 286"/>
              <a:gd name="T82" fmla="*/ 72 w 278"/>
              <a:gd name="T83" fmla="*/ 27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8" h="286">
                <a:moveTo>
                  <a:pt x="237" y="16"/>
                </a:moveTo>
                <a:cubicBezTo>
                  <a:pt x="223" y="17"/>
                  <a:pt x="223" y="17"/>
                  <a:pt x="223" y="17"/>
                </a:cubicBezTo>
                <a:cubicBezTo>
                  <a:pt x="223" y="3"/>
                  <a:pt x="223" y="3"/>
                  <a:pt x="223" y="3"/>
                </a:cubicBezTo>
                <a:cubicBezTo>
                  <a:pt x="223" y="2"/>
                  <a:pt x="222" y="0"/>
                  <a:pt x="22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5" y="2"/>
                  <a:pt x="55" y="3"/>
                </a:cubicBezTo>
                <a:cubicBezTo>
                  <a:pt x="55" y="17"/>
                  <a:pt x="55" y="17"/>
                  <a:pt x="55" y="17"/>
                </a:cubicBezTo>
                <a:cubicBezTo>
                  <a:pt x="41" y="16"/>
                  <a:pt x="41" y="16"/>
                  <a:pt x="41" y="16"/>
                </a:cubicBezTo>
                <a:cubicBezTo>
                  <a:pt x="29" y="15"/>
                  <a:pt x="19" y="18"/>
                  <a:pt x="11" y="25"/>
                </a:cubicBezTo>
                <a:cubicBezTo>
                  <a:pt x="4" y="32"/>
                  <a:pt x="0" y="41"/>
                  <a:pt x="0" y="52"/>
                </a:cubicBezTo>
                <a:cubicBezTo>
                  <a:pt x="0" y="76"/>
                  <a:pt x="15" y="93"/>
                  <a:pt x="39" y="112"/>
                </a:cubicBezTo>
                <a:cubicBezTo>
                  <a:pt x="46" y="117"/>
                  <a:pt x="52" y="121"/>
                  <a:pt x="56" y="124"/>
                </a:cubicBezTo>
                <a:cubicBezTo>
                  <a:pt x="61" y="127"/>
                  <a:pt x="65" y="129"/>
                  <a:pt x="67" y="132"/>
                </a:cubicBezTo>
                <a:cubicBezTo>
                  <a:pt x="74" y="142"/>
                  <a:pt x="65" y="151"/>
                  <a:pt x="63" y="152"/>
                </a:cubicBezTo>
                <a:cubicBezTo>
                  <a:pt x="61" y="153"/>
                  <a:pt x="61" y="155"/>
                  <a:pt x="62" y="156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67" y="163"/>
                  <a:pt x="68" y="163"/>
                  <a:pt x="69" y="163"/>
                </a:cubicBezTo>
                <a:cubicBezTo>
                  <a:pt x="70" y="163"/>
                  <a:pt x="71" y="163"/>
                  <a:pt x="71" y="163"/>
                </a:cubicBezTo>
                <a:cubicBezTo>
                  <a:pt x="75" y="159"/>
                  <a:pt x="80" y="153"/>
                  <a:pt x="82" y="146"/>
                </a:cubicBezTo>
                <a:cubicBezTo>
                  <a:pt x="94" y="158"/>
                  <a:pt x="103" y="181"/>
                  <a:pt x="107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83" y="200"/>
                  <a:pt x="82" y="201"/>
                  <a:pt x="82" y="203"/>
                </a:cubicBezTo>
                <a:cubicBezTo>
                  <a:pt x="82" y="245"/>
                  <a:pt x="82" y="245"/>
                  <a:pt x="82" y="245"/>
                </a:cubicBezTo>
                <a:cubicBezTo>
                  <a:pt x="68" y="245"/>
                  <a:pt x="68" y="245"/>
                  <a:pt x="68" y="245"/>
                </a:cubicBezTo>
                <a:cubicBezTo>
                  <a:pt x="66" y="245"/>
                  <a:pt x="65" y="246"/>
                  <a:pt x="65" y="248"/>
                </a:cubicBezTo>
                <a:cubicBezTo>
                  <a:pt x="55" y="282"/>
                  <a:pt x="55" y="282"/>
                  <a:pt x="55" y="282"/>
                </a:cubicBezTo>
                <a:cubicBezTo>
                  <a:pt x="55" y="283"/>
                  <a:pt x="55" y="284"/>
                  <a:pt x="56" y="284"/>
                </a:cubicBezTo>
                <a:cubicBezTo>
                  <a:pt x="56" y="285"/>
                  <a:pt x="57" y="286"/>
                  <a:pt x="58" y="286"/>
                </a:cubicBezTo>
                <a:cubicBezTo>
                  <a:pt x="220" y="286"/>
                  <a:pt x="220" y="286"/>
                  <a:pt x="220" y="286"/>
                </a:cubicBezTo>
                <a:cubicBezTo>
                  <a:pt x="221" y="286"/>
                  <a:pt x="222" y="285"/>
                  <a:pt x="223" y="284"/>
                </a:cubicBezTo>
                <a:cubicBezTo>
                  <a:pt x="223" y="284"/>
                  <a:pt x="223" y="283"/>
                  <a:pt x="223" y="282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213" y="246"/>
                  <a:pt x="212" y="245"/>
                  <a:pt x="210" y="245"/>
                </a:cubicBezTo>
                <a:cubicBezTo>
                  <a:pt x="196" y="245"/>
                  <a:pt x="196" y="245"/>
                  <a:pt x="196" y="245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1"/>
                  <a:pt x="195" y="200"/>
                  <a:pt x="193" y="200"/>
                </a:cubicBezTo>
                <a:cubicBezTo>
                  <a:pt x="171" y="200"/>
                  <a:pt x="171" y="200"/>
                  <a:pt x="171" y="200"/>
                </a:cubicBezTo>
                <a:cubicBezTo>
                  <a:pt x="175" y="181"/>
                  <a:pt x="184" y="158"/>
                  <a:pt x="196" y="146"/>
                </a:cubicBezTo>
                <a:cubicBezTo>
                  <a:pt x="198" y="153"/>
                  <a:pt x="203" y="159"/>
                  <a:pt x="207" y="163"/>
                </a:cubicBezTo>
                <a:cubicBezTo>
                  <a:pt x="208" y="163"/>
                  <a:pt x="208" y="163"/>
                  <a:pt x="209" y="163"/>
                </a:cubicBezTo>
                <a:cubicBezTo>
                  <a:pt x="210" y="163"/>
                  <a:pt x="211" y="163"/>
                  <a:pt x="211" y="162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7" y="155"/>
                  <a:pt x="217" y="153"/>
                  <a:pt x="216" y="152"/>
                </a:cubicBezTo>
                <a:cubicBezTo>
                  <a:pt x="214" y="151"/>
                  <a:pt x="204" y="142"/>
                  <a:pt x="212" y="132"/>
                </a:cubicBezTo>
                <a:cubicBezTo>
                  <a:pt x="214" y="129"/>
                  <a:pt x="217" y="127"/>
                  <a:pt x="222" y="124"/>
                </a:cubicBezTo>
                <a:cubicBezTo>
                  <a:pt x="226" y="121"/>
                  <a:pt x="232" y="117"/>
                  <a:pt x="239" y="112"/>
                </a:cubicBezTo>
                <a:cubicBezTo>
                  <a:pt x="263" y="93"/>
                  <a:pt x="278" y="76"/>
                  <a:pt x="278" y="52"/>
                </a:cubicBezTo>
                <a:cubicBezTo>
                  <a:pt x="278" y="41"/>
                  <a:pt x="275" y="32"/>
                  <a:pt x="267" y="25"/>
                </a:cubicBezTo>
                <a:cubicBezTo>
                  <a:pt x="260" y="18"/>
                  <a:pt x="249" y="15"/>
                  <a:pt x="237" y="16"/>
                </a:cubicBezTo>
                <a:close/>
                <a:moveTo>
                  <a:pt x="238" y="30"/>
                </a:moveTo>
                <a:cubicBezTo>
                  <a:pt x="246" y="29"/>
                  <a:pt x="253" y="31"/>
                  <a:pt x="258" y="35"/>
                </a:cubicBezTo>
                <a:cubicBezTo>
                  <a:pt x="263" y="39"/>
                  <a:pt x="265" y="45"/>
                  <a:pt x="265" y="52"/>
                </a:cubicBezTo>
                <a:cubicBezTo>
                  <a:pt x="265" y="68"/>
                  <a:pt x="256" y="82"/>
                  <a:pt x="231" y="101"/>
                </a:cubicBezTo>
                <a:cubicBezTo>
                  <a:pt x="226" y="105"/>
                  <a:pt x="222" y="107"/>
                  <a:pt x="219" y="109"/>
                </a:cubicBezTo>
                <a:cubicBezTo>
                  <a:pt x="222" y="101"/>
                  <a:pt x="223" y="92"/>
                  <a:pt x="223" y="83"/>
                </a:cubicBezTo>
                <a:cubicBezTo>
                  <a:pt x="223" y="31"/>
                  <a:pt x="223" y="31"/>
                  <a:pt x="223" y="31"/>
                </a:cubicBezTo>
                <a:lnTo>
                  <a:pt x="238" y="30"/>
                </a:lnTo>
                <a:close/>
                <a:moveTo>
                  <a:pt x="121" y="200"/>
                </a:moveTo>
                <a:cubicBezTo>
                  <a:pt x="116" y="177"/>
                  <a:pt x="106" y="149"/>
                  <a:pt x="90" y="134"/>
                </a:cubicBezTo>
                <a:cubicBezTo>
                  <a:pt x="76" y="121"/>
                  <a:pt x="69" y="103"/>
                  <a:pt x="69" y="83"/>
                </a:cubicBezTo>
                <a:cubicBezTo>
                  <a:pt x="69" y="14"/>
                  <a:pt x="69" y="14"/>
                  <a:pt x="69" y="14"/>
                </a:cubicBezTo>
                <a:cubicBezTo>
                  <a:pt x="210" y="14"/>
                  <a:pt x="210" y="14"/>
                  <a:pt x="210" y="14"/>
                </a:cubicBezTo>
                <a:cubicBezTo>
                  <a:pt x="210" y="83"/>
                  <a:pt x="210" y="83"/>
                  <a:pt x="210" y="83"/>
                </a:cubicBezTo>
                <a:cubicBezTo>
                  <a:pt x="210" y="103"/>
                  <a:pt x="202" y="121"/>
                  <a:pt x="188" y="134"/>
                </a:cubicBezTo>
                <a:cubicBezTo>
                  <a:pt x="172" y="149"/>
                  <a:pt x="162" y="177"/>
                  <a:pt x="157" y="200"/>
                </a:cubicBezTo>
                <a:lnTo>
                  <a:pt x="121" y="200"/>
                </a:lnTo>
                <a:close/>
                <a:moveTo>
                  <a:pt x="59" y="109"/>
                </a:moveTo>
                <a:cubicBezTo>
                  <a:pt x="56" y="107"/>
                  <a:pt x="52" y="105"/>
                  <a:pt x="48" y="101"/>
                </a:cubicBezTo>
                <a:cubicBezTo>
                  <a:pt x="23" y="82"/>
                  <a:pt x="13" y="68"/>
                  <a:pt x="13" y="52"/>
                </a:cubicBezTo>
                <a:cubicBezTo>
                  <a:pt x="13" y="45"/>
                  <a:pt x="16" y="39"/>
                  <a:pt x="20" y="35"/>
                </a:cubicBezTo>
                <a:cubicBezTo>
                  <a:pt x="25" y="31"/>
                  <a:pt x="32" y="29"/>
                  <a:pt x="40" y="30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92"/>
                  <a:pt x="56" y="101"/>
                  <a:pt x="59" y="109"/>
                </a:cubicBezTo>
                <a:close/>
                <a:moveTo>
                  <a:pt x="183" y="245"/>
                </a:moveTo>
                <a:cubicBezTo>
                  <a:pt x="95" y="245"/>
                  <a:pt x="95" y="245"/>
                  <a:pt x="95" y="245"/>
                </a:cubicBezTo>
                <a:cubicBezTo>
                  <a:pt x="95" y="213"/>
                  <a:pt x="95" y="213"/>
                  <a:pt x="95" y="213"/>
                </a:cubicBezTo>
                <a:cubicBezTo>
                  <a:pt x="183" y="213"/>
                  <a:pt x="183" y="213"/>
                  <a:pt x="183" y="213"/>
                </a:cubicBezTo>
                <a:lnTo>
                  <a:pt x="183" y="245"/>
                </a:lnTo>
                <a:close/>
                <a:moveTo>
                  <a:pt x="72" y="272"/>
                </a:moveTo>
                <a:cubicBezTo>
                  <a:pt x="76" y="259"/>
                  <a:pt x="76" y="259"/>
                  <a:pt x="76" y="259"/>
                </a:cubicBezTo>
                <a:cubicBezTo>
                  <a:pt x="203" y="259"/>
                  <a:pt x="203" y="259"/>
                  <a:pt x="203" y="259"/>
                </a:cubicBezTo>
                <a:cubicBezTo>
                  <a:pt x="206" y="272"/>
                  <a:pt x="206" y="272"/>
                  <a:pt x="206" y="272"/>
                </a:cubicBezTo>
                <a:lnTo>
                  <a:pt x="72" y="272"/>
                </a:lnTo>
                <a:close/>
              </a:path>
            </a:pathLst>
          </a:custGeom>
          <a:solidFill>
            <a:srgbClr val="022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FACD4947-1919-970B-5599-EDF997D55D77}"/>
              </a:ext>
            </a:extLst>
          </p:cNvPr>
          <p:cNvSpPr txBox="1"/>
          <p:nvPr/>
        </p:nvSpPr>
        <p:spPr>
          <a:xfrm>
            <a:off x="4564126" y="6085447"/>
            <a:ext cx="2116634" cy="26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493"/>
              </a:lnSpc>
            </a:pPr>
            <a:r>
              <a:rPr lang="pt-BR" sz="36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71%</a:t>
            </a:r>
            <a:endParaRPr lang="en-US" sz="3200">
              <a:solidFill>
                <a:srgbClr val="121A5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73115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10B59-EBD2-E68A-4CC7-E8EEEDAB2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09B026-999D-44AF-6887-616278ADB283}"/>
              </a:ext>
            </a:extLst>
          </p:cNvPr>
          <p:cNvSpPr txBox="1"/>
          <p:nvPr/>
        </p:nvSpPr>
        <p:spPr>
          <a:xfrm>
            <a:off x="4205310" y="192775"/>
            <a:ext cx="7428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Workshop de Carreira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8EE91D63-737F-4652-9167-7A4FAD44E96B}"/>
              </a:ext>
            </a:extLst>
          </p:cNvPr>
          <p:cNvSpPr txBox="1"/>
          <p:nvPr/>
        </p:nvSpPr>
        <p:spPr>
          <a:xfrm>
            <a:off x="-374826" y="934186"/>
            <a:ext cx="875380" cy="114317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49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C772AA1A-714B-6CCA-B9FB-7BE06FC9A0FD}"/>
              </a:ext>
            </a:extLst>
          </p:cNvPr>
          <p:cNvGrpSpPr/>
          <p:nvPr/>
        </p:nvGrpSpPr>
        <p:grpSpPr>
          <a:xfrm>
            <a:off x="3264567" y="206429"/>
            <a:ext cx="751567" cy="584774"/>
            <a:chOff x="4811120" y="4674565"/>
            <a:chExt cx="381058" cy="295573"/>
          </a:xfrm>
        </p:grpSpPr>
        <p:sp>
          <p:nvSpPr>
            <p:cNvPr id="108" name="Freeform 179">
              <a:extLst>
                <a:ext uri="{FF2B5EF4-FFF2-40B4-BE49-F238E27FC236}">
                  <a16:creationId xmlns:a16="http://schemas.microsoft.com/office/drawing/2014/main" id="{5AE432E5-73FF-BD35-08EF-A86574A3F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1120" y="4674565"/>
              <a:ext cx="327449" cy="295573"/>
            </a:xfrm>
            <a:custGeom>
              <a:avLst/>
              <a:gdLst>
                <a:gd name="T0" fmla="*/ 187 w 243"/>
                <a:gd name="T1" fmla="*/ 178 h 219"/>
                <a:gd name="T2" fmla="*/ 198 w 243"/>
                <a:gd name="T3" fmla="*/ 187 h 219"/>
                <a:gd name="T4" fmla="*/ 205 w 243"/>
                <a:gd name="T5" fmla="*/ 187 h 219"/>
                <a:gd name="T6" fmla="*/ 217 w 243"/>
                <a:gd name="T7" fmla="*/ 175 h 219"/>
                <a:gd name="T8" fmla="*/ 217 w 243"/>
                <a:gd name="T9" fmla="*/ 125 h 219"/>
                <a:gd name="T10" fmla="*/ 243 w 243"/>
                <a:gd name="T11" fmla="*/ 93 h 219"/>
                <a:gd name="T12" fmla="*/ 217 w 243"/>
                <a:gd name="T13" fmla="*/ 62 h 219"/>
                <a:gd name="T14" fmla="*/ 217 w 243"/>
                <a:gd name="T15" fmla="*/ 12 h 219"/>
                <a:gd name="T16" fmla="*/ 205 w 243"/>
                <a:gd name="T17" fmla="*/ 0 h 219"/>
                <a:gd name="T18" fmla="*/ 198 w 243"/>
                <a:gd name="T19" fmla="*/ 0 h 219"/>
                <a:gd name="T20" fmla="*/ 187 w 243"/>
                <a:gd name="T21" fmla="*/ 8 h 219"/>
                <a:gd name="T22" fmla="*/ 87 w 243"/>
                <a:gd name="T23" fmla="*/ 36 h 219"/>
                <a:gd name="T24" fmla="*/ 23 w 243"/>
                <a:gd name="T25" fmla="*/ 36 h 219"/>
                <a:gd name="T26" fmla="*/ 0 w 243"/>
                <a:gd name="T27" fmla="*/ 59 h 219"/>
                <a:gd name="T28" fmla="*/ 0 w 243"/>
                <a:gd name="T29" fmla="*/ 127 h 219"/>
                <a:gd name="T30" fmla="*/ 23 w 243"/>
                <a:gd name="T31" fmla="*/ 151 h 219"/>
                <a:gd name="T32" fmla="*/ 30 w 243"/>
                <a:gd name="T33" fmla="*/ 151 h 219"/>
                <a:gd name="T34" fmla="*/ 49 w 243"/>
                <a:gd name="T35" fmla="*/ 207 h 219"/>
                <a:gd name="T36" fmla="*/ 66 w 243"/>
                <a:gd name="T37" fmla="*/ 219 h 219"/>
                <a:gd name="T38" fmla="*/ 79 w 243"/>
                <a:gd name="T39" fmla="*/ 219 h 219"/>
                <a:gd name="T40" fmla="*/ 93 w 243"/>
                <a:gd name="T41" fmla="*/ 212 h 219"/>
                <a:gd name="T42" fmla="*/ 96 w 243"/>
                <a:gd name="T43" fmla="*/ 196 h 219"/>
                <a:gd name="T44" fmla="*/ 81 w 243"/>
                <a:gd name="T45" fmla="*/ 151 h 219"/>
                <a:gd name="T46" fmla="*/ 87 w 243"/>
                <a:gd name="T47" fmla="*/ 151 h 219"/>
                <a:gd name="T48" fmla="*/ 187 w 243"/>
                <a:gd name="T49" fmla="*/ 178 h 219"/>
                <a:gd name="T50" fmla="*/ 94 w 243"/>
                <a:gd name="T51" fmla="*/ 139 h 219"/>
                <a:gd name="T52" fmla="*/ 94 w 243"/>
                <a:gd name="T53" fmla="*/ 48 h 219"/>
                <a:gd name="T54" fmla="*/ 186 w 243"/>
                <a:gd name="T55" fmla="*/ 22 h 219"/>
                <a:gd name="T56" fmla="*/ 186 w 243"/>
                <a:gd name="T57" fmla="*/ 164 h 219"/>
                <a:gd name="T58" fmla="*/ 94 w 243"/>
                <a:gd name="T59" fmla="*/ 139 h 219"/>
                <a:gd name="T60" fmla="*/ 229 w 243"/>
                <a:gd name="T61" fmla="*/ 93 h 219"/>
                <a:gd name="T62" fmla="*/ 217 w 243"/>
                <a:gd name="T63" fmla="*/ 111 h 219"/>
                <a:gd name="T64" fmla="*/ 217 w 243"/>
                <a:gd name="T65" fmla="*/ 76 h 219"/>
                <a:gd name="T66" fmla="*/ 229 w 243"/>
                <a:gd name="T67" fmla="*/ 93 h 219"/>
                <a:gd name="T68" fmla="*/ 200 w 243"/>
                <a:gd name="T69" fmla="*/ 173 h 219"/>
                <a:gd name="T70" fmla="*/ 200 w 243"/>
                <a:gd name="T71" fmla="*/ 13 h 219"/>
                <a:gd name="T72" fmla="*/ 204 w 243"/>
                <a:gd name="T73" fmla="*/ 13 h 219"/>
                <a:gd name="T74" fmla="*/ 204 w 243"/>
                <a:gd name="T75" fmla="*/ 173 h 219"/>
                <a:gd name="T76" fmla="*/ 200 w 243"/>
                <a:gd name="T77" fmla="*/ 173 h 219"/>
                <a:gd name="T78" fmla="*/ 23 w 243"/>
                <a:gd name="T79" fmla="*/ 137 h 219"/>
                <a:gd name="T80" fmla="*/ 14 w 243"/>
                <a:gd name="T81" fmla="*/ 127 h 219"/>
                <a:gd name="T82" fmla="*/ 14 w 243"/>
                <a:gd name="T83" fmla="*/ 59 h 219"/>
                <a:gd name="T84" fmla="*/ 23 w 243"/>
                <a:gd name="T85" fmla="*/ 49 h 219"/>
                <a:gd name="T86" fmla="*/ 81 w 243"/>
                <a:gd name="T87" fmla="*/ 49 h 219"/>
                <a:gd name="T88" fmla="*/ 81 w 243"/>
                <a:gd name="T89" fmla="*/ 137 h 219"/>
                <a:gd name="T90" fmla="*/ 23 w 243"/>
                <a:gd name="T91" fmla="*/ 137 h 219"/>
                <a:gd name="T92" fmla="*/ 66 w 243"/>
                <a:gd name="T93" fmla="*/ 151 h 219"/>
                <a:gd name="T94" fmla="*/ 83 w 243"/>
                <a:gd name="T95" fmla="*/ 200 h 219"/>
                <a:gd name="T96" fmla="*/ 82 w 243"/>
                <a:gd name="T97" fmla="*/ 204 h 219"/>
                <a:gd name="T98" fmla="*/ 79 w 243"/>
                <a:gd name="T99" fmla="*/ 206 h 219"/>
                <a:gd name="T100" fmla="*/ 66 w 243"/>
                <a:gd name="T101" fmla="*/ 206 h 219"/>
                <a:gd name="T102" fmla="*/ 61 w 243"/>
                <a:gd name="T103" fmla="*/ 203 h 219"/>
                <a:gd name="T104" fmla="*/ 44 w 243"/>
                <a:gd name="T105" fmla="*/ 151 h 219"/>
                <a:gd name="T106" fmla="*/ 66 w 243"/>
                <a:gd name="T107" fmla="*/ 15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9">
                  <a:moveTo>
                    <a:pt x="187" y="178"/>
                  </a:moveTo>
                  <a:cubicBezTo>
                    <a:pt x="188" y="183"/>
                    <a:pt x="193" y="187"/>
                    <a:pt x="198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12" y="187"/>
                    <a:pt x="217" y="181"/>
                    <a:pt x="217" y="175"/>
                  </a:cubicBezTo>
                  <a:cubicBezTo>
                    <a:pt x="217" y="125"/>
                    <a:pt x="217" y="125"/>
                    <a:pt x="217" y="125"/>
                  </a:cubicBezTo>
                  <a:cubicBezTo>
                    <a:pt x="232" y="122"/>
                    <a:pt x="243" y="109"/>
                    <a:pt x="243" y="93"/>
                  </a:cubicBezTo>
                  <a:cubicBezTo>
                    <a:pt x="243" y="78"/>
                    <a:pt x="232" y="65"/>
                    <a:pt x="217" y="62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17" y="5"/>
                    <a:pt x="212" y="0"/>
                    <a:pt x="205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8" y="3"/>
                    <a:pt x="187" y="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0" y="36"/>
                    <a:pt x="0" y="46"/>
                    <a:pt x="0" y="5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0"/>
                    <a:pt x="10" y="151"/>
                    <a:pt x="23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51" y="214"/>
                    <a:pt x="58" y="219"/>
                    <a:pt x="66" y="21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4" y="219"/>
                    <a:pt x="90" y="217"/>
                    <a:pt x="93" y="212"/>
                  </a:cubicBezTo>
                  <a:cubicBezTo>
                    <a:pt x="97" y="207"/>
                    <a:pt x="97" y="201"/>
                    <a:pt x="96" y="196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7" y="151"/>
                    <a:pt x="87" y="151"/>
                    <a:pt x="87" y="151"/>
                  </a:cubicBezTo>
                  <a:lnTo>
                    <a:pt x="187" y="178"/>
                  </a:lnTo>
                  <a:close/>
                  <a:moveTo>
                    <a:pt x="94" y="139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6" y="164"/>
                    <a:pt x="186" y="164"/>
                    <a:pt x="186" y="164"/>
                  </a:cubicBezTo>
                  <a:lnTo>
                    <a:pt x="94" y="139"/>
                  </a:lnTo>
                  <a:close/>
                  <a:moveTo>
                    <a:pt x="229" y="93"/>
                  </a:moveTo>
                  <a:cubicBezTo>
                    <a:pt x="229" y="101"/>
                    <a:pt x="224" y="108"/>
                    <a:pt x="217" y="111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24" y="78"/>
                    <a:pt x="229" y="85"/>
                    <a:pt x="229" y="93"/>
                  </a:cubicBezTo>
                  <a:close/>
                  <a:moveTo>
                    <a:pt x="200" y="173"/>
                  </a:moveTo>
                  <a:cubicBezTo>
                    <a:pt x="200" y="13"/>
                    <a:pt x="200" y="13"/>
                    <a:pt x="200" y="13"/>
                  </a:cubicBezTo>
                  <a:cubicBezTo>
                    <a:pt x="204" y="13"/>
                    <a:pt x="204" y="13"/>
                    <a:pt x="204" y="13"/>
                  </a:cubicBezTo>
                  <a:cubicBezTo>
                    <a:pt x="204" y="173"/>
                    <a:pt x="204" y="173"/>
                    <a:pt x="204" y="173"/>
                  </a:cubicBezTo>
                  <a:lnTo>
                    <a:pt x="200" y="173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4"/>
                    <a:pt x="18" y="49"/>
                    <a:pt x="23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137"/>
                    <a:pt x="81" y="137"/>
                    <a:pt x="81" y="137"/>
                  </a:cubicBezTo>
                  <a:lnTo>
                    <a:pt x="23" y="137"/>
                  </a:lnTo>
                  <a:close/>
                  <a:moveTo>
                    <a:pt x="66" y="151"/>
                  </a:moveTo>
                  <a:cubicBezTo>
                    <a:pt x="83" y="200"/>
                    <a:pt x="83" y="200"/>
                    <a:pt x="83" y="200"/>
                  </a:cubicBezTo>
                  <a:cubicBezTo>
                    <a:pt x="83" y="201"/>
                    <a:pt x="83" y="203"/>
                    <a:pt x="82" y="204"/>
                  </a:cubicBezTo>
                  <a:cubicBezTo>
                    <a:pt x="81" y="205"/>
                    <a:pt x="80" y="206"/>
                    <a:pt x="79" y="206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4" y="206"/>
                    <a:pt x="62" y="205"/>
                    <a:pt x="61" y="203"/>
                  </a:cubicBezTo>
                  <a:cubicBezTo>
                    <a:pt x="44" y="151"/>
                    <a:pt x="44" y="151"/>
                    <a:pt x="44" y="151"/>
                  </a:cubicBezTo>
                  <a:lnTo>
                    <a:pt x="66" y="151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" name="Freeform 180">
              <a:extLst>
                <a:ext uri="{FF2B5EF4-FFF2-40B4-BE49-F238E27FC236}">
                  <a16:creationId xmlns:a16="http://schemas.microsoft.com/office/drawing/2014/main" id="{11EDE7EA-49B1-6809-0322-2F20A878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609" y="4790476"/>
              <a:ext cx="40569" cy="18836"/>
            </a:xfrm>
            <a:custGeom>
              <a:avLst/>
              <a:gdLst>
                <a:gd name="T0" fmla="*/ 30 w 30"/>
                <a:gd name="T1" fmla="*/ 11 h 14"/>
                <a:gd name="T2" fmla="*/ 30 w 30"/>
                <a:gd name="T3" fmla="*/ 3 h 14"/>
                <a:gd name="T4" fmla="*/ 27 w 30"/>
                <a:gd name="T5" fmla="*/ 0 h 14"/>
                <a:gd name="T6" fmla="*/ 3 w 30"/>
                <a:gd name="T7" fmla="*/ 0 h 14"/>
                <a:gd name="T8" fmla="*/ 0 w 30"/>
                <a:gd name="T9" fmla="*/ 3 h 14"/>
                <a:gd name="T10" fmla="*/ 0 w 30"/>
                <a:gd name="T11" fmla="*/ 11 h 14"/>
                <a:gd name="T12" fmla="*/ 3 w 30"/>
                <a:gd name="T13" fmla="*/ 14 h 14"/>
                <a:gd name="T14" fmla="*/ 27 w 30"/>
                <a:gd name="T15" fmla="*/ 14 h 14"/>
                <a:gd name="T16" fmla="*/ 30 w 30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30" y="11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30" y="13"/>
                    <a:pt x="30" y="11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" name="Freeform 181">
              <a:extLst>
                <a:ext uri="{FF2B5EF4-FFF2-40B4-BE49-F238E27FC236}">
                  <a16:creationId xmlns:a16="http://schemas.microsoft.com/office/drawing/2014/main" id="{8431EB06-3659-2D6C-7ECF-7ACF94A4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978" y="4836840"/>
              <a:ext cx="49262" cy="47813"/>
            </a:xfrm>
            <a:custGeom>
              <a:avLst/>
              <a:gdLst>
                <a:gd name="T0" fmla="*/ 25 w 36"/>
                <a:gd name="T1" fmla="*/ 35 h 36"/>
                <a:gd name="T2" fmla="*/ 28 w 36"/>
                <a:gd name="T3" fmla="*/ 36 h 36"/>
                <a:gd name="T4" fmla="*/ 30 w 36"/>
                <a:gd name="T5" fmla="*/ 35 h 36"/>
                <a:gd name="T6" fmla="*/ 35 w 36"/>
                <a:gd name="T7" fmla="*/ 30 h 36"/>
                <a:gd name="T8" fmla="*/ 36 w 36"/>
                <a:gd name="T9" fmla="*/ 28 h 36"/>
                <a:gd name="T10" fmla="*/ 35 w 36"/>
                <a:gd name="T11" fmla="*/ 26 h 36"/>
                <a:gd name="T12" fmla="*/ 11 w 36"/>
                <a:gd name="T13" fmla="*/ 2 h 36"/>
                <a:gd name="T14" fmla="*/ 6 w 36"/>
                <a:gd name="T15" fmla="*/ 2 h 36"/>
                <a:gd name="T16" fmla="*/ 1 w 36"/>
                <a:gd name="T17" fmla="*/ 7 h 36"/>
                <a:gd name="T18" fmla="*/ 1 w 36"/>
                <a:gd name="T19" fmla="*/ 11 h 36"/>
                <a:gd name="T20" fmla="*/ 25 w 36"/>
                <a:gd name="T2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25" y="35"/>
                  </a:moveTo>
                  <a:cubicBezTo>
                    <a:pt x="26" y="36"/>
                    <a:pt x="27" y="36"/>
                    <a:pt x="28" y="36"/>
                  </a:cubicBezTo>
                  <a:cubicBezTo>
                    <a:pt x="28" y="36"/>
                    <a:pt x="29" y="36"/>
                    <a:pt x="30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29"/>
                    <a:pt x="36" y="28"/>
                  </a:cubicBezTo>
                  <a:cubicBezTo>
                    <a:pt x="36" y="27"/>
                    <a:pt x="36" y="27"/>
                    <a:pt x="35" y="2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lnTo>
                    <a:pt x="25" y="35"/>
                  </a:ln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Freeform 182">
              <a:extLst>
                <a:ext uri="{FF2B5EF4-FFF2-40B4-BE49-F238E27FC236}">
                  <a16:creationId xmlns:a16="http://schemas.microsoft.com/office/drawing/2014/main" id="{B05D3A86-06CE-804C-8EC0-C3179894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978" y="4715134"/>
              <a:ext cx="49262" cy="47813"/>
            </a:xfrm>
            <a:custGeom>
              <a:avLst/>
              <a:gdLst>
                <a:gd name="T0" fmla="*/ 8 w 36"/>
                <a:gd name="T1" fmla="*/ 36 h 36"/>
                <a:gd name="T2" fmla="*/ 11 w 36"/>
                <a:gd name="T3" fmla="*/ 35 h 36"/>
                <a:gd name="T4" fmla="*/ 35 w 36"/>
                <a:gd name="T5" fmla="*/ 10 h 36"/>
                <a:gd name="T6" fmla="*/ 36 w 36"/>
                <a:gd name="T7" fmla="*/ 8 h 36"/>
                <a:gd name="T8" fmla="*/ 35 w 36"/>
                <a:gd name="T9" fmla="*/ 6 h 36"/>
                <a:gd name="T10" fmla="*/ 30 w 36"/>
                <a:gd name="T11" fmla="*/ 1 h 36"/>
                <a:gd name="T12" fmla="*/ 25 w 36"/>
                <a:gd name="T13" fmla="*/ 1 h 36"/>
                <a:gd name="T14" fmla="*/ 1 w 36"/>
                <a:gd name="T15" fmla="*/ 25 h 36"/>
                <a:gd name="T16" fmla="*/ 1 w 36"/>
                <a:gd name="T17" fmla="*/ 30 h 36"/>
                <a:gd name="T18" fmla="*/ 6 w 36"/>
                <a:gd name="T19" fmla="*/ 35 h 36"/>
                <a:gd name="T20" fmla="*/ 8 w 36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8" y="36"/>
                  </a:moveTo>
                  <a:cubicBezTo>
                    <a:pt x="9" y="36"/>
                    <a:pt x="10" y="35"/>
                    <a:pt x="11" y="3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6" y="7"/>
                    <a:pt x="36" y="7"/>
                    <a:pt x="35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7" y="0"/>
                    <a:pt x="25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8"/>
                    <a:pt x="1" y="30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8" y="36"/>
                    <a:pt x="8" y="36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183">
              <a:extLst>
                <a:ext uri="{FF2B5EF4-FFF2-40B4-BE49-F238E27FC236}">
                  <a16:creationId xmlns:a16="http://schemas.microsoft.com/office/drawing/2014/main" id="{124AADC1-A2D7-F261-FD93-5650DFD3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240" y="4790476"/>
              <a:ext cx="49262" cy="18836"/>
            </a:xfrm>
            <a:custGeom>
              <a:avLst/>
              <a:gdLst>
                <a:gd name="T0" fmla="*/ 34 w 37"/>
                <a:gd name="T1" fmla="*/ 0 h 14"/>
                <a:gd name="T2" fmla="*/ 3 w 37"/>
                <a:gd name="T3" fmla="*/ 0 h 14"/>
                <a:gd name="T4" fmla="*/ 0 w 37"/>
                <a:gd name="T5" fmla="*/ 3 h 14"/>
                <a:gd name="T6" fmla="*/ 0 w 37"/>
                <a:gd name="T7" fmla="*/ 11 h 14"/>
                <a:gd name="T8" fmla="*/ 3 w 37"/>
                <a:gd name="T9" fmla="*/ 14 h 14"/>
                <a:gd name="T10" fmla="*/ 34 w 37"/>
                <a:gd name="T11" fmla="*/ 14 h 14"/>
                <a:gd name="T12" fmla="*/ 37 w 37"/>
                <a:gd name="T13" fmla="*/ 11 h 14"/>
                <a:gd name="T14" fmla="*/ 37 w 37"/>
                <a:gd name="T15" fmla="*/ 3 h 14"/>
                <a:gd name="T16" fmla="*/ 34 w 3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4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7" y="13"/>
                    <a:pt x="37" y="11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Freeform 184">
              <a:extLst>
                <a:ext uri="{FF2B5EF4-FFF2-40B4-BE49-F238E27FC236}">
                  <a16:creationId xmlns:a16="http://schemas.microsoft.com/office/drawing/2014/main" id="{5A426E4C-FFFC-B190-56B4-CD3F881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240" y="4760049"/>
              <a:ext cx="49262" cy="17387"/>
            </a:xfrm>
            <a:custGeom>
              <a:avLst/>
              <a:gdLst>
                <a:gd name="T0" fmla="*/ 34 w 37"/>
                <a:gd name="T1" fmla="*/ 0 h 13"/>
                <a:gd name="T2" fmla="*/ 3 w 37"/>
                <a:gd name="T3" fmla="*/ 0 h 13"/>
                <a:gd name="T4" fmla="*/ 0 w 37"/>
                <a:gd name="T5" fmla="*/ 3 h 13"/>
                <a:gd name="T6" fmla="*/ 0 w 37"/>
                <a:gd name="T7" fmla="*/ 10 h 13"/>
                <a:gd name="T8" fmla="*/ 3 w 37"/>
                <a:gd name="T9" fmla="*/ 13 h 13"/>
                <a:gd name="T10" fmla="*/ 34 w 37"/>
                <a:gd name="T11" fmla="*/ 13 h 13"/>
                <a:gd name="T12" fmla="*/ 37 w 37"/>
                <a:gd name="T13" fmla="*/ 10 h 13"/>
                <a:gd name="T14" fmla="*/ 37 w 37"/>
                <a:gd name="T15" fmla="*/ 3 h 13"/>
                <a:gd name="T16" fmla="*/ 34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7" y="12"/>
                    <a:pt x="37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185">
              <a:extLst>
                <a:ext uri="{FF2B5EF4-FFF2-40B4-BE49-F238E27FC236}">
                  <a16:creationId xmlns:a16="http://schemas.microsoft.com/office/drawing/2014/main" id="{97554D6C-7F49-2AFD-CFC5-4FF31E26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240" y="4820902"/>
              <a:ext cx="49262" cy="17387"/>
            </a:xfrm>
            <a:custGeom>
              <a:avLst/>
              <a:gdLst>
                <a:gd name="T0" fmla="*/ 34 w 37"/>
                <a:gd name="T1" fmla="*/ 0 h 13"/>
                <a:gd name="T2" fmla="*/ 3 w 37"/>
                <a:gd name="T3" fmla="*/ 0 h 13"/>
                <a:gd name="T4" fmla="*/ 0 w 37"/>
                <a:gd name="T5" fmla="*/ 3 h 13"/>
                <a:gd name="T6" fmla="*/ 0 w 37"/>
                <a:gd name="T7" fmla="*/ 10 h 13"/>
                <a:gd name="T8" fmla="*/ 3 w 37"/>
                <a:gd name="T9" fmla="*/ 13 h 13"/>
                <a:gd name="T10" fmla="*/ 34 w 37"/>
                <a:gd name="T11" fmla="*/ 13 h 13"/>
                <a:gd name="T12" fmla="*/ 37 w 37"/>
                <a:gd name="T13" fmla="*/ 10 h 13"/>
                <a:gd name="T14" fmla="*/ 37 w 37"/>
                <a:gd name="T15" fmla="*/ 3 h 13"/>
                <a:gd name="T16" fmla="*/ 34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7" y="12"/>
                    <a:pt x="37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02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035379-4E6E-9198-2CAB-970426F7ADC9}"/>
              </a:ext>
            </a:extLst>
          </p:cNvPr>
          <p:cNvSpPr txBox="1"/>
          <p:nvPr/>
        </p:nvSpPr>
        <p:spPr>
          <a:xfrm>
            <a:off x="3159636" y="824198"/>
            <a:ext cx="78587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defRPr sz="28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just"/>
            <a:r>
              <a:rPr lang="pt-BR" sz="2000" b="0" dirty="0"/>
              <a:t>Após a conclusão dos cursos, os participantes participaram de um Workshop de Carreira. O foco alinhar expectativas, fortalecer a visão de futuro de carreira, favorecer a retenção. Ainda neste momento são apresentadas perspectivas de mercado  e as oportunidades de crescimento. </a:t>
            </a:r>
          </a:p>
        </p:txBody>
      </p:sp>
      <p:pic>
        <p:nvPicPr>
          <p:cNvPr id="3" name="Imagem 2" descr="Pessoas com bagagem no aeroporto&#10;&#10;Descrição gerada automaticamente">
            <a:extLst>
              <a:ext uri="{FF2B5EF4-FFF2-40B4-BE49-F238E27FC236}">
                <a16:creationId xmlns:a16="http://schemas.microsoft.com/office/drawing/2014/main" id="{BD4D098D-9809-02A4-C231-EF442E99A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13" y="2537296"/>
            <a:ext cx="4631030" cy="3473272"/>
          </a:xfrm>
          <a:prstGeom prst="rect">
            <a:avLst/>
          </a:prstGeom>
        </p:spPr>
      </p:pic>
      <p:pic>
        <p:nvPicPr>
          <p:cNvPr id="4" name="Imagem 3" descr="Grupo de pessoas sentadas em cadeiras&#10;&#10;Descrição gerada automaticamente com confiança média">
            <a:extLst>
              <a:ext uri="{FF2B5EF4-FFF2-40B4-BE49-F238E27FC236}">
                <a16:creationId xmlns:a16="http://schemas.microsoft.com/office/drawing/2014/main" id="{10E70437-F2D8-A845-2143-C60A0561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18" y="2563617"/>
            <a:ext cx="4631031" cy="34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3117570" y="796301"/>
            <a:ext cx="57534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>
                <a:solidFill>
                  <a:srgbClr val="2365A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CONTATOS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097C1C-FC61-A1F9-6FFB-F5AB9BBCC7A7}"/>
              </a:ext>
            </a:extLst>
          </p:cNvPr>
          <p:cNvSpPr txBox="1"/>
          <p:nvPr/>
        </p:nvSpPr>
        <p:spPr>
          <a:xfrm>
            <a:off x="-1712114" y="7196480"/>
            <a:ext cx="8451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i="1">
                <a:solidFill>
                  <a:srgbClr val="2365AA"/>
                </a:solidFill>
                <a:latin typeface="Segoe UI "/>
              </a:rPr>
              <a:t>“ O Programa Capacitar para mim foi excelente, curto mais bem detalhado, o professor conseguiu dar as aulas de uma forma que deu para entender, desde a aula teórica e a prática também. O curso está me ajudando muito na área que estou trabalhando e vai me ajudar na minha vida profissional, e eu só tenho a agradecer a empresa por me dar esta oportunidade” </a:t>
            </a:r>
            <a:r>
              <a:rPr lang="pt-BR" sz="1200" err="1">
                <a:solidFill>
                  <a:srgbClr val="2365AA"/>
                </a:solidFill>
                <a:latin typeface="Segoe UI "/>
              </a:rPr>
              <a:t>Jamilson</a:t>
            </a:r>
            <a:r>
              <a:rPr lang="pt-BR" sz="1200">
                <a:solidFill>
                  <a:srgbClr val="2365AA"/>
                </a:solidFill>
                <a:latin typeface="Segoe UI "/>
              </a:rPr>
              <a:t> Souza– Ajudante de Obras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74FC81-4F34-022D-E5F4-17F52EB40063}"/>
              </a:ext>
            </a:extLst>
          </p:cNvPr>
          <p:cNvSpPr txBox="1"/>
          <p:nvPr/>
        </p:nvSpPr>
        <p:spPr>
          <a:xfrm>
            <a:off x="3102196" y="1589500"/>
            <a:ext cx="7934058" cy="253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Bruno Pinheiro | Agente de Relações com o Mercado                        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Comercial – MG | Sistema FIEMG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 err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(31) 3284-2126 / (31) 99850-3597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bmpinheiro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@fiemg.com.br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| 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www.fiemg.com.br</a:t>
            </a:r>
            <a:endParaRPr lang="pt-BR" sz="2000" dirty="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u="sng" kern="100" dirty="0">
              <a:solidFill>
                <a:srgbClr val="467886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3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27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71E7884-45E4-66DD-DAA5-C3CF09E9F552}"/>
              </a:ext>
            </a:extLst>
          </p:cNvPr>
          <p:cNvSpPr/>
          <p:nvPr/>
        </p:nvSpPr>
        <p:spPr>
          <a:xfrm>
            <a:off x="2793433" y="1536175"/>
            <a:ext cx="8437135" cy="4893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Em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2021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, a Câmara de Obras Industriais da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FIEMG</a:t>
            </a: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 entendeu a importância de oferecer um programa de capacitação de mão-de-obra as empresas participantes</a:t>
            </a:r>
            <a:r>
              <a:rPr lang="pt-BR" sz="2400" dirty="0">
                <a:solidFill>
                  <a:srgbClr val="2365AA"/>
                </a:solidFill>
                <a:latin typeface="Segoe UI"/>
                <a:cs typeface="Segoe UI"/>
              </a:rPr>
              <a:t>, visando: </a:t>
            </a:r>
            <a:endParaRPr lang="pt-BR" dirty="0">
              <a:solidFill>
                <a:srgbClr val="000000"/>
              </a:solidFill>
              <a:latin typeface="Segoe UI"/>
              <a:cs typeface="Segoe UI"/>
            </a:endParaRPr>
          </a:p>
          <a:p>
            <a:pPr algn="just">
              <a:defRPr/>
            </a:pPr>
            <a:endParaRPr lang="pt-BR" sz="2400" dirty="0">
              <a:solidFill>
                <a:srgbClr val="2365AA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pt-BR" sz="2400" b="1" dirty="0">
                <a:solidFill>
                  <a:srgbClr val="2365AA"/>
                </a:solidFill>
                <a:latin typeface="Segoe UI"/>
                <a:cs typeface="Segoe UI"/>
              </a:rPr>
              <a:t>Sustentar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 o crescimento</a:t>
            </a: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 destas organizações </a:t>
            </a:r>
            <a:endParaRPr lang="pt-BR" dirty="0">
              <a:solidFill>
                <a:srgbClr val="000000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pt-BR" sz="2400" b="1" dirty="0">
                <a:solidFill>
                  <a:srgbClr val="2365AA"/>
                </a:solidFill>
                <a:latin typeface="Segoe UI"/>
                <a:cs typeface="Segoe UI"/>
              </a:rPr>
              <a:t>Mitigar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 a</a:t>
            </a: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escassez de qualificação de mão de obra operacional </a:t>
            </a: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cs typeface="Segoe UI"/>
              </a:rPr>
              <a:t>no mercado. </a:t>
            </a:r>
            <a:endParaRPr lang="pt-BR" dirty="0">
              <a:solidFill>
                <a:srgbClr val="000000"/>
              </a:solidFill>
              <a:latin typeface="Segoe UI"/>
              <a:cs typeface="Segoe UI"/>
            </a:endParaRPr>
          </a:p>
          <a:p>
            <a:pPr algn="just">
              <a:defRPr/>
            </a:pPr>
            <a:endParaRPr lang="pt-BR" sz="2400" dirty="0">
              <a:solidFill>
                <a:srgbClr val="2365AA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2365AA"/>
                </a:solidFill>
                <a:latin typeface="Segoe UI"/>
                <a:cs typeface="Segoe UI"/>
              </a:rPr>
              <a:t>COI da </a:t>
            </a:r>
            <a:r>
              <a:rPr lang="pt-BR" sz="2400" b="1" dirty="0">
                <a:solidFill>
                  <a:srgbClr val="2365AA"/>
                </a:solidFill>
                <a:latin typeface="Segoe UI"/>
                <a:cs typeface="Segoe UI"/>
              </a:rPr>
              <a:t>FIEMG</a:t>
            </a:r>
            <a:r>
              <a:rPr lang="pt-BR" sz="2400" dirty="0">
                <a:solidFill>
                  <a:srgbClr val="2365AA"/>
                </a:solidFill>
                <a:latin typeface="Segoe UI"/>
                <a:cs typeface="Segoe UI"/>
              </a:rPr>
              <a:t> e em parceria com o </a:t>
            </a:r>
            <a:r>
              <a:rPr lang="pt-BR" sz="2400" b="1" dirty="0">
                <a:solidFill>
                  <a:srgbClr val="2365AA"/>
                </a:solidFill>
                <a:latin typeface="Segoe UI"/>
                <a:cs typeface="Segoe UI"/>
              </a:rPr>
              <a:t>SENAI-MG</a:t>
            </a:r>
            <a:r>
              <a:rPr lang="pt-BR" sz="2400" dirty="0">
                <a:solidFill>
                  <a:srgbClr val="2365AA"/>
                </a:solidFill>
                <a:latin typeface="Segoe UI"/>
                <a:cs typeface="Segoe UI"/>
              </a:rPr>
              <a:t>, trabalha para ofertar os planos de cursos em todos os Estados do Brasil.</a:t>
            </a:r>
            <a:endParaRPr lang="pt-BR" sz="240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algn="just">
              <a:defRPr/>
            </a:pPr>
            <a:endParaRPr lang="pt-BR" sz="2400" dirty="0">
              <a:solidFill>
                <a:srgbClr val="2365AA"/>
              </a:solidFill>
              <a:latin typeface="Segoe UI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spc="0" normalizeH="0" noProof="0" dirty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"/>
                <a:ea typeface="Segoe UI Emoji"/>
                <a:cs typeface="Segoe UI"/>
              </a:rPr>
              <a:t> </a:t>
            </a:r>
            <a:endParaRPr lang="pt-BR" sz="2400" i="0" u="none" strike="noStrike" kern="1200" cap="none" spc="0" normalizeH="0" baseline="0" noProof="0" dirty="0">
              <a:ln>
                <a:noFill/>
              </a:ln>
              <a:solidFill>
                <a:srgbClr val="2365AA"/>
              </a:solidFill>
              <a:effectLst/>
              <a:uLnTx/>
              <a:uFillTx/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3009094" y="353022"/>
            <a:ext cx="799843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Quando começou?</a:t>
            </a:r>
          </a:p>
        </p:txBody>
      </p:sp>
    </p:spTree>
    <p:extLst>
      <p:ext uri="{BB962C8B-B14F-4D97-AF65-F5344CB8AC3E}">
        <p14:creationId xmlns:p14="http://schemas.microsoft.com/office/powerpoint/2010/main" val="11240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71E7884-45E4-66DD-DAA5-C3CF09E9F552}"/>
              </a:ext>
            </a:extLst>
          </p:cNvPr>
          <p:cNvSpPr/>
          <p:nvPr/>
        </p:nvSpPr>
        <p:spPr>
          <a:xfrm>
            <a:off x="3052787" y="1176857"/>
            <a:ext cx="748733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rgbClr val="2365AA"/>
                </a:solidFill>
                <a:latin typeface="Segoe UI"/>
                <a:cs typeface="Segoe UI"/>
              </a:rPr>
              <a:t>Um Programa de capacitação de mão de obra operacional nos canteiros de obras, disponível para as empresas construtoras e montadoras que integram as Câmaras de Obras Industriais da FIEMG e de Obras Industriais e Corporativas do Sinduscon-MG.</a:t>
            </a:r>
            <a:endParaRPr lang="pt-BR">
              <a:solidFill>
                <a:srgbClr val="2365AA"/>
              </a:solidFill>
              <a:latin typeface="Segoe UI"/>
              <a:ea typeface="Segoe UI Emoji" panose="020B0502040204020203" pitchFamily="34" charset="0"/>
              <a:cs typeface="Segoe UI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2C05151-346C-924F-0B19-5503FE001812}"/>
              </a:ext>
            </a:extLst>
          </p:cNvPr>
          <p:cNvSpPr/>
          <p:nvPr/>
        </p:nvSpPr>
        <p:spPr>
          <a:xfrm>
            <a:off x="3008772" y="3145775"/>
            <a:ext cx="8714336" cy="12644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spcBef>
                <a:spcPts val="500"/>
              </a:spcBef>
            </a:pPr>
            <a:r>
              <a:rPr lang="pt-BR" b="1" dirty="0">
                <a:solidFill>
                  <a:srgbClr val="2365AA"/>
                </a:solidFill>
                <a:latin typeface="Segoe UI"/>
                <a:ea typeface="Calibri"/>
                <a:cs typeface="Segoe UI"/>
              </a:rPr>
              <a:t>Disciplina Civil: </a:t>
            </a:r>
            <a:r>
              <a:rPr lang="pt-BR" dirty="0">
                <a:solidFill>
                  <a:srgbClr val="2365AA"/>
                </a:solidFill>
                <a:latin typeface="Segoe UI"/>
                <a:ea typeface="Calibri"/>
                <a:cs typeface="Segoe UI"/>
              </a:rPr>
              <a:t>Armador, Carpinteiro e Pedreiro.</a:t>
            </a:r>
          </a:p>
          <a:p>
            <a:pPr marL="0" lvl="1">
              <a:spcBef>
                <a:spcPts val="500"/>
              </a:spcBef>
            </a:pPr>
            <a:r>
              <a:rPr lang="pt-BR" b="1" dirty="0">
                <a:solidFill>
                  <a:srgbClr val="2365AA"/>
                </a:solidFill>
                <a:latin typeface="Segoe UI"/>
                <a:ea typeface="Calibri"/>
                <a:cs typeface="Segoe UI"/>
              </a:rPr>
              <a:t>Disciplina de Montagem eletromecânica: </a:t>
            </a:r>
            <a:r>
              <a:rPr lang="pt-BR" dirty="0">
                <a:solidFill>
                  <a:srgbClr val="2365AA"/>
                </a:solidFill>
                <a:latin typeface="Segoe UI"/>
                <a:ea typeface="Calibri"/>
                <a:cs typeface="Segoe UI"/>
              </a:rPr>
              <a:t>Eletricista Instalador, Eletricista Força e Controle, Encanador, Mecânico Montador, Montador de Estrutura Metálica e Soldador de Estrutura Metálica.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2980900" y="431950"/>
            <a:ext cx="724640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>
                <a:solidFill>
                  <a:srgbClr val="2365A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O que é o Programa Capacitar?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EE9108F-1EFD-C640-AB28-71AAA02B6251}"/>
              </a:ext>
            </a:extLst>
          </p:cNvPr>
          <p:cNvSpPr/>
          <p:nvPr/>
        </p:nvSpPr>
        <p:spPr>
          <a:xfrm>
            <a:off x="3052226" y="2630478"/>
            <a:ext cx="3715475" cy="419815"/>
          </a:xfrm>
          <a:prstGeom prst="rect">
            <a:avLst/>
          </a:prstGeom>
          <a:solidFill>
            <a:srgbClr val="2365A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7917E951-2111-919D-0A5E-39D01D29020D}"/>
              </a:ext>
            </a:extLst>
          </p:cNvPr>
          <p:cNvSpPr/>
          <p:nvPr/>
        </p:nvSpPr>
        <p:spPr>
          <a:xfrm>
            <a:off x="3013567" y="2513158"/>
            <a:ext cx="3715474" cy="53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900"/>
              </a:lnSpc>
            </a:pPr>
            <a:r>
              <a:rPr lang="pt-BR" sz="24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Áreas de Capacitação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219E9C-2DE0-FDEE-3FC8-0C8BC6F23B5D}"/>
              </a:ext>
            </a:extLst>
          </p:cNvPr>
          <p:cNvSpPr/>
          <p:nvPr/>
        </p:nvSpPr>
        <p:spPr>
          <a:xfrm>
            <a:off x="3006292" y="4650640"/>
            <a:ext cx="4133130" cy="419815"/>
          </a:xfrm>
          <a:prstGeom prst="rect">
            <a:avLst/>
          </a:prstGeom>
          <a:solidFill>
            <a:srgbClr val="2365A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419F38B3-E8B3-8338-3DF6-89988DB8A179}"/>
              </a:ext>
            </a:extLst>
          </p:cNvPr>
          <p:cNvSpPr/>
          <p:nvPr/>
        </p:nvSpPr>
        <p:spPr>
          <a:xfrm>
            <a:off x="2766671" y="4553536"/>
            <a:ext cx="4387128" cy="53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900"/>
              </a:lnSpc>
            </a:pPr>
            <a:r>
              <a:rPr lang="pt-BR" sz="24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Requisitos de Participação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BEBD5DE-328B-612D-7025-8CACACA85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8772" y="5238918"/>
            <a:ext cx="1047049" cy="1047048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2E0E97CC-8F8D-259F-0D56-F543469579D3}"/>
              </a:ext>
            </a:extLst>
          </p:cNvPr>
          <p:cNvSpPr/>
          <p:nvPr/>
        </p:nvSpPr>
        <p:spPr>
          <a:xfrm>
            <a:off x="4182812" y="5470054"/>
            <a:ext cx="1569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500"/>
              </a:spcBef>
            </a:pPr>
            <a:r>
              <a:rPr lang="pt-BR" sz="1600" b="1">
                <a:solidFill>
                  <a:srgbClr val="2365A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Idade mínima de 18 anos</a:t>
            </a:r>
            <a:endParaRPr lang="pt-BR" sz="1600">
              <a:solidFill>
                <a:srgbClr val="2365A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A276207-24A1-5E6D-D5C9-0530808795C0}"/>
              </a:ext>
            </a:extLst>
          </p:cNvPr>
          <p:cNvSpPr/>
          <p:nvPr/>
        </p:nvSpPr>
        <p:spPr>
          <a:xfrm>
            <a:off x="5987442" y="5218408"/>
            <a:ext cx="156947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ctr">
              <a:spcBef>
                <a:spcPts val="500"/>
              </a:spcBef>
            </a:pPr>
            <a:r>
              <a:rPr lang="pt-BR" sz="1600" b="1">
                <a:solidFill>
                  <a:srgbClr val="2365AA"/>
                </a:solidFill>
                <a:latin typeface="Segoe UI"/>
                <a:ea typeface="Calibri"/>
                <a:cs typeface="Segoe UI"/>
              </a:rPr>
              <a:t>Ensino fundamental completo</a:t>
            </a:r>
            <a:endParaRPr lang="pt-BR" sz="1600" b="1">
              <a:solidFill>
                <a:srgbClr val="2365A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CEF0C-9ADA-4A0C-FCBC-D58B2D446920}"/>
              </a:ext>
            </a:extLst>
          </p:cNvPr>
          <p:cNvSpPr/>
          <p:nvPr/>
        </p:nvSpPr>
        <p:spPr>
          <a:xfrm>
            <a:off x="7792072" y="5341518"/>
            <a:ext cx="2463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500"/>
              </a:spcBef>
            </a:pPr>
            <a:r>
              <a:rPr lang="pt-BR" sz="1600" b="1" dirty="0">
                <a:solidFill>
                  <a:srgbClr val="2365A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Ocupar os cargos de Servente, Ajudante, Meio Oficial </a:t>
            </a:r>
            <a:endParaRPr lang="pt-BR" sz="1600" dirty="0">
              <a:solidFill>
                <a:srgbClr val="2365A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8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71E7884-45E4-66DD-DAA5-C3CF09E9F552}"/>
              </a:ext>
            </a:extLst>
          </p:cNvPr>
          <p:cNvSpPr/>
          <p:nvPr/>
        </p:nvSpPr>
        <p:spPr>
          <a:xfrm>
            <a:off x="3813248" y="1608430"/>
            <a:ext cx="811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Desenvolver</a:t>
            </a:r>
            <a:r>
              <a:rPr lang="pt-BR" sz="20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mão-de-obra dos cargos operacionais (Servente, Ajudante, Meio Oficial e Oficial) para aumentar a </a:t>
            </a:r>
            <a:r>
              <a:rPr lang="pt-BR" sz="20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produtividade</a:t>
            </a:r>
            <a:r>
              <a:rPr lang="pt-BR" sz="20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nos canteiros de obras.</a:t>
            </a: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rgbClr val="2365AA"/>
              </a:solidFill>
              <a:effectLst/>
              <a:uLnTx/>
              <a:uFillTx/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3813248" y="669182"/>
            <a:ext cx="799843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Qual é o objetivo?</a:t>
            </a: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EC574877-B8DB-8B07-47BF-6D4F92836E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6828" y="1756262"/>
            <a:ext cx="720000" cy="720000"/>
          </a:xfrm>
          <a:prstGeom prst="rect">
            <a:avLst/>
          </a:prstGeom>
        </p:spPr>
      </p:pic>
      <p:grpSp>
        <p:nvGrpSpPr>
          <p:cNvPr id="15" name="object 16">
            <a:extLst>
              <a:ext uri="{FF2B5EF4-FFF2-40B4-BE49-F238E27FC236}">
                <a16:creationId xmlns:a16="http://schemas.microsoft.com/office/drawing/2014/main" id="{CC2786A3-4AF0-39D2-75F2-163C42CCA152}"/>
              </a:ext>
            </a:extLst>
          </p:cNvPr>
          <p:cNvGrpSpPr/>
          <p:nvPr/>
        </p:nvGrpSpPr>
        <p:grpSpPr>
          <a:xfrm>
            <a:off x="2728179" y="3036160"/>
            <a:ext cx="768650" cy="1080324"/>
            <a:chOff x="10094721" y="2522727"/>
            <a:chExt cx="785495" cy="1187450"/>
          </a:xfrm>
        </p:grpSpPr>
        <p:pic>
          <p:nvPicPr>
            <p:cNvPr id="16" name="object 17">
              <a:extLst>
                <a:ext uri="{FF2B5EF4-FFF2-40B4-BE49-F238E27FC236}">
                  <a16:creationId xmlns:a16="http://schemas.microsoft.com/office/drawing/2014/main" id="{4227518B-4CCA-5B22-EE28-36E5505906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46409" y="3280918"/>
              <a:ext cx="219964" cy="164701"/>
            </a:xfrm>
            <a:prstGeom prst="rect">
              <a:avLst/>
            </a:prstGeom>
          </p:spPr>
        </p:pic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179B9762-6817-C719-641B-466A160490C5}"/>
                </a:ext>
              </a:extLst>
            </p:cNvPr>
            <p:cNvSpPr/>
            <p:nvPr/>
          </p:nvSpPr>
          <p:spPr>
            <a:xfrm>
              <a:off x="10642115" y="3331844"/>
              <a:ext cx="231775" cy="275590"/>
            </a:xfrm>
            <a:custGeom>
              <a:avLst/>
              <a:gdLst/>
              <a:ahLst/>
              <a:cxnLst/>
              <a:rect l="l" t="t" r="r" b="b"/>
              <a:pathLst>
                <a:path w="231775" h="275589">
                  <a:moveTo>
                    <a:pt x="216511" y="275462"/>
                  </a:moveTo>
                  <a:lnTo>
                    <a:pt x="119260" y="275161"/>
                  </a:lnTo>
                  <a:lnTo>
                    <a:pt x="53455" y="274837"/>
                  </a:lnTo>
                  <a:lnTo>
                    <a:pt x="11406" y="274446"/>
                  </a:lnTo>
                  <a:lnTo>
                    <a:pt x="39" y="220297"/>
                  </a:lnTo>
                  <a:lnTo>
                    <a:pt x="0" y="199253"/>
                  </a:lnTo>
                  <a:lnTo>
                    <a:pt x="103" y="176910"/>
                  </a:lnTo>
                  <a:lnTo>
                    <a:pt x="10947" y="158809"/>
                  </a:lnTo>
                  <a:lnTo>
                    <a:pt x="35234" y="148113"/>
                  </a:lnTo>
                  <a:lnTo>
                    <a:pt x="61450" y="140227"/>
                  </a:lnTo>
                  <a:lnTo>
                    <a:pt x="78081" y="130555"/>
                  </a:lnTo>
                  <a:lnTo>
                    <a:pt x="80557" y="117431"/>
                  </a:lnTo>
                  <a:lnTo>
                    <a:pt x="75509" y="103377"/>
                  </a:lnTo>
                  <a:lnTo>
                    <a:pt x="68222" y="90372"/>
                  </a:lnTo>
                  <a:lnTo>
                    <a:pt x="63984" y="80390"/>
                  </a:lnTo>
                  <a:lnTo>
                    <a:pt x="63503" y="71372"/>
                  </a:lnTo>
                  <a:lnTo>
                    <a:pt x="63761" y="61007"/>
                  </a:lnTo>
                  <a:lnTo>
                    <a:pt x="64734" y="50619"/>
                  </a:lnTo>
                  <a:lnTo>
                    <a:pt x="82542" y="7256"/>
                  </a:lnTo>
                  <a:lnTo>
                    <a:pt x="95734" y="0"/>
                  </a:lnTo>
                  <a:lnTo>
                    <a:pt x="109579" y="4067"/>
                  </a:lnTo>
                  <a:lnTo>
                    <a:pt x="122102" y="18065"/>
                  </a:lnTo>
                  <a:lnTo>
                    <a:pt x="137793" y="32682"/>
                  </a:lnTo>
                  <a:lnTo>
                    <a:pt x="161139" y="38607"/>
                  </a:lnTo>
                  <a:lnTo>
                    <a:pt x="163095" y="50151"/>
                  </a:lnTo>
                  <a:lnTo>
                    <a:pt x="164314" y="61706"/>
                  </a:lnTo>
                  <a:lnTo>
                    <a:pt x="164675" y="73237"/>
                  </a:lnTo>
                  <a:lnTo>
                    <a:pt x="164060" y="84708"/>
                  </a:lnTo>
                  <a:lnTo>
                    <a:pt x="160016" y="96045"/>
                  </a:lnTo>
                  <a:lnTo>
                    <a:pt x="153423" y="107299"/>
                  </a:lnTo>
                  <a:lnTo>
                    <a:pt x="149165" y="118623"/>
                  </a:lnTo>
                  <a:lnTo>
                    <a:pt x="152122" y="130175"/>
                  </a:lnTo>
                  <a:lnTo>
                    <a:pt x="168638" y="140160"/>
                  </a:lnTo>
                  <a:lnTo>
                    <a:pt x="194429" y="149098"/>
                  </a:lnTo>
                  <a:lnTo>
                    <a:pt x="218434" y="160607"/>
                  </a:lnTo>
                  <a:lnTo>
                    <a:pt x="229592" y="178307"/>
                  </a:lnTo>
                  <a:lnTo>
                    <a:pt x="230356" y="199102"/>
                  </a:lnTo>
                  <a:lnTo>
                    <a:pt x="230846" y="218170"/>
                  </a:lnTo>
                  <a:lnTo>
                    <a:pt x="231217" y="236547"/>
                  </a:lnTo>
                  <a:lnTo>
                    <a:pt x="231624" y="255269"/>
                  </a:lnTo>
                  <a:lnTo>
                    <a:pt x="231751" y="267588"/>
                  </a:lnTo>
                  <a:lnTo>
                    <a:pt x="222353" y="275335"/>
                  </a:lnTo>
                  <a:lnTo>
                    <a:pt x="216511" y="275462"/>
                  </a:lnTo>
                  <a:close/>
                </a:path>
                <a:path w="231775" h="275589">
                  <a:moveTo>
                    <a:pt x="76176" y="132460"/>
                  </a:moveTo>
                  <a:lnTo>
                    <a:pt x="113260" y="161162"/>
                  </a:lnTo>
                  <a:lnTo>
                    <a:pt x="152376" y="132206"/>
                  </a:lnTo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FCA26351-15BA-AFB4-B459-AB3C42A01B42}"/>
                </a:ext>
              </a:extLst>
            </p:cNvPr>
            <p:cNvSpPr/>
            <p:nvPr/>
          </p:nvSpPr>
          <p:spPr>
            <a:xfrm>
              <a:off x="10718291" y="3302589"/>
              <a:ext cx="91440" cy="48895"/>
            </a:xfrm>
            <a:custGeom>
              <a:avLst/>
              <a:gdLst/>
              <a:ahLst/>
              <a:cxnLst/>
              <a:rect l="l" t="t" r="r" b="b"/>
              <a:pathLst>
                <a:path w="91440" h="48895">
                  <a:moveTo>
                    <a:pt x="43058" y="0"/>
                  </a:moveTo>
                  <a:lnTo>
                    <a:pt x="27797" y="1172"/>
                  </a:lnTo>
                  <a:lnTo>
                    <a:pt x="12701" y="5941"/>
                  </a:lnTo>
                  <a:lnTo>
                    <a:pt x="0" y="14269"/>
                  </a:lnTo>
                  <a:lnTo>
                    <a:pt x="34968" y="14948"/>
                  </a:lnTo>
                  <a:lnTo>
                    <a:pt x="55911" y="27890"/>
                  </a:lnTo>
                  <a:lnTo>
                    <a:pt x="71758" y="42594"/>
                  </a:lnTo>
                  <a:lnTo>
                    <a:pt x="91439" y="48559"/>
                  </a:lnTo>
                  <a:lnTo>
                    <a:pt x="88086" y="30908"/>
                  </a:lnTo>
                  <a:lnTo>
                    <a:pt x="79565" y="17651"/>
                  </a:lnTo>
                  <a:lnTo>
                    <a:pt x="68187" y="8322"/>
                  </a:lnTo>
                  <a:lnTo>
                    <a:pt x="56260" y="2458"/>
                  </a:lnTo>
                  <a:lnTo>
                    <a:pt x="43058" y="0"/>
                  </a:lnTo>
                  <a:close/>
                </a:path>
              </a:pathLst>
            </a:custGeom>
            <a:solidFill>
              <a:srgbClr val="1A93E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8B7AA97E-200B-B4DB-6B12-0DF64F5003D1}"/>
                </a:ext>
              </a:extLst>
            </p:cNvPr>
            <p:cNvSpPr/>
            <p:nvPr/>
          </p:nvSpPr>
          <p:spPr>
            <a:xfrm>
              <a:off x="10707623" y="3380231"/>
              <a:ext cx="97155" cy="20320"/>
            </a:xfrm>
            <a:custGeom>
              <a:avLst/>
              <a:gdLst/>
              <a:ahLst/>
              <a:cxnLst/>
              <a:rect l="l" t="t" r="r" b="b"/>
              <a:pathLst>
                <a:path w="97154" h="20320">
                  <a:moveTo>
                    <a:pt x="13716" y="3301"/>
                  </a:moveTo>
                  <a:lnTo>
                    <a:pt x="13716" y="1523"/>
                  </a:lnTo>
                  <a:lnTo>
                    <a:pt x="15240" y="0"/>
                  </a:lnTo>
                  <a:lnTo>
                    <a:pt x="17018" y="0"/>
                  </a:lnTo>
                  <a:lnTo>
                    <a:pt x="36322" y="0"/>
                  </a:lnTo>
                  <a:lnTo>
                    <a:pt x="38100" y="0"/>
                  </a:lnTo>
                  <a:lnTo>
                    <a:pt x="39624" y="1523"/>
                  </a:lnTo>
                  <a:lnTo>
                    <a:pt x="39624" y="3301"/>
                  </a:lnTo>
                  <a:lnTo>
                    <a:pt x="39624" y="16509"/>
                  </a:lnTo>
                  <a:lnTo>
                    <a:pt x="39624" y="18287"/>
                  </a:lnTo>
                  <a:lnTo>
                    <a:pt x="38100" y="19812"/>
                  </a:lnTo>
                  <a:lnTo>
                    <a:pt x="36322" y="19812"/>
                  </a:lnTo>
                  <a:lnTo>
                    <a:pt x="17018" y="19812"/>
                  </a:lnTo>
                  <a:lnTo>
                    <a:pt x="15240" y="19812"/>
                  </a:lnTo>
                  <a:lnTo>
                    <a:pt x="13716" y="18287"/>
                  </a:lnTo>
                  <a:lnTo>
                    <a:pt x="13716" y="16509"/>
                  </a:lnTo>
                  <a:lnTo>
                    <a:pt x="13716" y="3301"/>
                  </a:lnTo>
                  <a:close/>
                </a:path>
                <a:path w="97154" h="20320">
                  <a:moveTo>
                    <a:pt x="57911" y="3301"/>
                  </a:moveTo>
                  <a:lnTo>
                    <a:pt x="57911" y="1523"/>
                  </a:lnTo>
                  <a:lnTo>
                    <a:pt x="59435" y="0"/>
                  </a:lnTo>
                  <a:lnTo>
                    <a:pt x="61214" y="0"/>
                  </a:lnTo>
                  <a:lnTo>
                    <a:pt x="78994" y="0"/>
                  </a:lnTo>
                  <a:lnTo>
                    <a:pt x="80772" y="0"/>
                  </a:lnTo>
                  <a:lnTo>
                    <a:pt x="82296" y="1523"/>
                  </a:lnTo>
                  <a:lnTo>
                    <a:pt x="82296" y="3301"/>
                  </a:lnTo>
                  <a:lnTo>
                    <a:pt x="82296" y="16509"/>
                  </a:lnTo>
                  <a:lnTo>
                    <a:pt x="82296" y="18287"/>
                  </a:lnTo>
                  <a:lnTo>
                    <a:pt x="80772" y="19812"/>
                  </a:lnTo>
                  <a:lnTo>
                    <a:pt x="78994" y="19812"/>
                  </a:lnTo>
                  <a:lnTo>
                    <a:pt x="61214" y="19812"/>
                  </a:lnTo>
                  <a:lnTo>
                    <a:pt x="59435" y="19812"/>
                  </a:lnTo>
                  <a:lnTo>
                    <a:pt x="57911" y="18287"/>
                  </a:lnTo>
                  <a:lnTo>
                    <a:pt x="57911" y="16509"/>
                  </a:lnTo>
                  <a:lnTo>
                    <a:pt x="57911" y="3301"/>
                  </a:lnTo>
                  <a:close/>
                </a:path>
                <a:path w="97154" h="20320">
                  <a:moveTo>
                    <a:pt x="39624" y="9143"/>
                  </a:moveTo>
                  <a:lnTo>
                    <a:pt x="57403" y="9143"/>
                  </a:lnTo>
                </a:path>
                <a:path w="97154" h="20320">
                  <a:moveTo>
                    <a:pt x="0" y="4571"/>
                  </a:moveTo>
                  <a:lnTo>
                    <a:pt x="14604" y="9143"/>
                  </a:lnTo>
                </a:path>
                <a:path w="97154" h="20320">
                  <a:moveTo>
                    <a:pt x="96900" y="4571"/>
                  </a:moveTo>
                  <a:lnTo>
                    <a:pt x="82296" y="9143"/>
                  </a:lnTo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289DBE83-560F-23C9-98F7-9C23983CCAAB}"/>
                </a:ext>
              </a:extLst>
            </p:cNvPr>
            <p:cNvSpPr/>
            <p:nvPr/>
          </p:nvSpPr>
          <p:spPr>
            <a:xfrm>
              <a:off x="10716767" y="3302589"/>
              <a:ext cx="91440" cy="48895"/>
            </a:xfrm>
            <a:custGeom>
              <a:avLst/>
              <a:gdLst/>
              <a:ahLst/>
              <a:cxnLst/>
              <a:rect l="l" t="t" r="r" b="b"/>
              <a:pathLst>
                <a:path w="91440" h="48895">
                  <a:moveTo>
                    <a:pt x="43058" y="0"/>
                  </a:moveTo>
                  <a:lnTo>
                    <a:pt x="27797" y="1172"/>
                  </a:lnTo>
                  <a:lnTo>
                    <a:pt x="12701" y="5941"/>
                  </a:lnTo>
                  <a:lnTo>
                    <a:pt x="0" y="14269"/>
                  </a:lnTo>
                  <a:lnTo>
                    <a:pt x="34968" y="14948"/>
                  </a:lnTo>
                  <a:lnTo>
                    <a:pt x="55911" y="27890"/>
                  </a:lnTo>
                  <a:lnTo>
                    <a:pt x="71758" y="42594"/>
                  </a:lnTo>
                  <a:lnTo>
                    <a:pt x="91439" y="48559"/>
                  </a:lnTo>
                  <a:lnTo>
                    <a:pt x="88086" y="30908"/>
                  </a:lnTo>
                  <a:lnTo>
                    <a:pt x="79565" y="17651"/>
                  </a:lnTo>
                  <a:lnTo>
                    <a:pt x="68187" y="8322"/>
                  </a:lnTo>
                  <a:lnTo>
                    <a:pt x="56260" y="2458"/>
                  </a:lnTo>
                  <a:lnTo>
                    <a:pt x="43058" y="0"/>
                  </a:lnTo>
                  <a:close/>
                </a:path>
              </a:pathLst>
            </a:custGeom>
            <a:solidFill>
              <a:srgbClr val="1A93E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EC285B4E-9318-7C78-5175-69177B87BFF8}"/>
                </a:ext>
              </a:extLst>
            </p:cNvPr>
            <p:cNvSpPr/>
            <p:nvPr/>
          </p:nvSpPr>
          <p:spPr>
            <a:xfrm>
              <a:off x="10654283" y="3482339"/>
              <a:ext cx="81280" cy="111760"/>
            </a:xfrm>
            <a:custGeom>
              <a:avLst/>
              <a:gdLst/>
              <a:ahLst/>
              <a:cxnLst/>
              <a:rect l="l" t="t" r="r" b="b"/>
              <a:pathLst>
                <a:path w="81279" h="111760">
                  <a:moveTo>
                    <a:pt x="58166" y="0"/>
                  </a:moveTo>
                  <a:lnTo>
                    <a:pt x="43237" y="3194"/>
                  </a:lnTo>
                  <a:lnTo>
                    <a:pt x="23606" y="9461"/>
                  </a:lnTo>
                  <a:lnTo>
                    <a:pt x="6713" y="18966"/>
                  </a:lnTo>
                  <a:lnTo>
                    <a:pt x="0" y="31876"/>
                  </a:lnTo>
                  <a:lnTo>
                    <a:pt x="762" y="110998"/>
                  </a:lnTo>
                  <a:lnTo>
                    <a:pt x="20955" y="111251"/>
                  </a:lnTo>
                  <a:lnTo>
                    <a:pt x="21336" y="74295"/>
                  </a:lnTo>
                  <a:lnTo>
                    <a:pt x="24104" y="59805"/>
                  </a:lnTo>
                  <a:lnTo>
                    <a:pt x="33670" y="44100"/>
                  </a:lnTo>
                  <a:lnTo>
                    <a:pt x="51929" y="29396"/>
                  </a:lnTo>
                  <a:lnTo>
                    <a:pt x="80772" y="17907"/>
                  </a:lnTo>
                  <a:lnTo>
                    <a:pt x="58166" y="0"/>
                  </a:lnTo>
                  <a:close/>
                </a:path>
              </a:pathLst>
            </a:custGeom>
            <a:solidFill>
              <a:srgbClr val="15FF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7CA0AF57-20F9-FD2C-B618-196B75FAF64D}"/>
                </a:ext>
              </a:extLst>
            </p:cNvPr>
            <p:cNvSpPr/>
            <p:nvPr/>
          </p:nvSpPr>
          <p:spPr>
            <a:xfrm>
              <a:off x="10347959" y="3383280"/>
              <a:ext cx="254635" cy="320040"/>
            </a:xfrm>
            <a:custGeom>
              <a:avLst/>
              <a:gdLst/>
              <a:ahLst/>
              <a:cxnLst/>
              <a:rect l="l" t="t" r="r" b="b"/>
              <a:pathLst>
                <a:path w="254634" h="320039">
                  <a:moveTo>
                    <a:pt x="85725" y="320040"/>
                  </a:moveTo>
                  <a:lnTo>
                    <a:pt x="0" y="319659"/>
                  </a:lnTo>
                  <a:lnTo>
                    <a:pt x="2865" y="300069"/>
                  </a:lnTo>
                  <a:lnTo>
                    <a:pt x="5969" y="272478"/>
                  </a:lnTo>
                  <a:lnTo>
                    <a:pt x="19939" y="222631"/>
                  </a:lnTo>
                  <a:lnTo>
                    <a:pt x="55768" y="206121"/>
                  </a:lnTo>
                  <a:lnTo>
                    <a:pt x="75892" y="201664"/>
                  </a:lnTo>
                  <a:lnTo>
                    <a:pt x="90550" y="193040"/>
                  </a:lnTo>
                  <a:lnTo>
                    <a:pt x="94702" y="179278"/>
                  </a:lnTo>
                  <a:lnTo>
                    <a:pt x="90233" y="164576"/>
                  </a:lnTo>
                  <a:lnTo>
                    <a:pt x="82335" y="151374"/>
                  </a:lnTo>
                  <a:lnTo>
                    <a:pt x="76200" y="142112"/>
                  </a:lnTo>
                  <a:lnTo>
                    <a:pt x="73229" y="135070"/>
                  </a:lnTo>
                  <a:lnTo>
                    <a:pt x="71008" y="127396"/>
                  </a:lnTo>
                  <a:lnTo>
                    <a:pt x="69288" y="119556"/>
                  </a:lnTo>
                  <a:lnTo>
                    <a:pt x="67818" y="112014"/>
                  </a:lnTo>
                  <a:lnTo>
                    <a:pt x="62749" y="106979"/>
                  </a:lnTo>
                  <a:lnTo>
                    <a:pt x="59944" y="99456"/>
                  </a:lnTo>
                  <a:lnTo>
                    <a:pt x="60281" y="91386"/>
                  </a:lnTo>
                  <a:lnTo>
                    <a:pt x="64643" y="84709"/>
                  </a:lnTo>
                  <a:lnTo>
                    <a:pt x="64853" y="58364"/>
                  </a:lnTo>
                  <a:lnTo>
                    <a:pt x="72040" y="30829"/>
                  </a:lnTo>
                  <a:lnTo>
                    <a:pt x="92896" y="9056"/>
                  </a:lnTo>
                  <a:lnTo>
                    <a:pt x="134112" y="0"/>
                  </a:lnTo>
                  <a:lnTo>
                    <a:pt x="173966" y="10539"/>
                  </a:lnTo>
                  <a:lnTo>
                    <a:pt x="192055" y="35544"/>
                  </a:lnTo>
                  <a:lnTo>
                    <a:pt x="196762" y="63954"/>
                  </a:lnTo>
                  <a:lnTo>
                    <a:pt x="196469" y="84709"/>
                  </a:lnTo>
                  <a:lnTo>
                    <a:pt x="202094" y="91819"/>
                  </a:lnTo>
                  <a:lnTo>
                    <a:pt x="202517" y="100536"/>
                  </a:lnTo>
                  <a:lnTo>
                    <a:pt x="199630" y="108801"/>
                  </a:lnTo>
                  <a:lnTo>
                    <a:pt x="195325" y="114554"/>
                  </a:lnTo>
                  <a:lnTo>
                    <a:pt x="193839" y="122443"/>
                  </a:lnTo>
                  <a:lnTo>
                    <a:pt x="191817" y="130714"/>
                  </a:lnTo>
                  <a:lnTo>
                    <a:pt x="189485" y="138271"/>
                  </a:lnTo>
                  <a:lnTo>
                    <a:pt x="187071" y="144018"/>
                  </a:lnTo>
                  <a:lnTo>
                    <a:pt x="181985" y="152211"/>
                  </a:lnTo>
                  <a:lnTo>
                    <a:pt x="174863" y="165465"/>
                  </a:lnTo>
                  <a:lnTo>
                    <a:pt x="170479" y="180504"/>
                  </a:lnTo>
                  <a:lnTo>
                    <a:pt x="173609" y="194056"/>
                  </a:lnTo>
                  <a:lnTo>
                    <a:pt x="185949" y="201864"/>
                  </a:lnTo>
                  <a:lnTo>
                    <a:pt x="203088" y="205374"/>
                  </a:lnTo>
                  <a:lnTo>
                    <a:pt x="220632" y="209861"/>
                  </a:lnTo>
                  <a:lnTo>
                    <a:pt x="242685" y="242429"/>
                  </a:lnTo>
                  <a:lnTo>
                    <a:pt x="252154" y="299519"/>
                  </a:lnTo>
                  <a:lnTo>
                    <a:pt x="254508" y="319278"/>
                  </a:lnTo>
                  <a:lnTo>
                    <a:pt x="169545" y="319913"/>
                  </a:lnTo>
                </a:path>
                <a:path w="254634" h="320039">
                  <a:moveTo>
                    <a:pt x="137160" y="57912"/>
                  </a:moveTo>
                  <a:lnTo>
                    <a:pt x="125807" y="71762"/>
                  </a:lnTo>
                  <a:lnTo>
                    <a:pt x="107299" y="81280"/>
                  </a:lnTo>
                  <a:lnTo>
                    <a:pt x="85814" y="85272"/>
                  </a:lnTo>
                  <a:lnTo>
                    <a:pt x="65532" y="82550"/>
                  </a:lnTo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BF96FCFD-B4B5-E2CC-6F30-2E6B815E82F4}"/>
                </a:ext>
              </a:extLst>
            </p:cNvPr>
            <p:cNvSpPr/>
            <p:nvPr/>
          </p:nvSpPr>
          <p:spPr>
            <a:xfrm>
              <a:off x="10481182" y="3429253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59" h="35560">
                  <a:moveTo>
                    <a:pt x="60578" y="32512"/>
                  </a:moveTo>
                  <a:lnTo>
                    <a:pt x="42433" y="35504"/>
                  </a:lnTo>
                  <a:lnTo>
                    <a:pt x="22669" y="30734"/>
                  </a:lnTo>
                  <a:lnTo>
                    <a:pt x="6715" y="1872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F01A0820-0AEB-5DFC-74A4-F1E7678DC216}"/>
                </a:ext>
              </a:extLst>
            </p:cNvPr>
            <p:cNvSpPr/>
            <p:nvPr/>
          </p:nvSpPr>
          <p:spPr>
            <a:xfrm>
              <a:off x="10366247" y="3607308"/>
              <a:ext cx="40005" cy="82550"/>
            </a:xfrm>
            <a:custGeom>
              <a:avLst/>
              <a:gdLst/>
              <a:ahLst/>
              <a:cxnLst/>
              <a:rect l="l" t="t" r="r" b="b"/>
              <a:pathLst>
                <a:path w="40004" h="82550">
                  <a:moveTo>
                    <a:pt x="33781" y="0"/>
                  </a:moveTo>
                  <a:lnTo>
                    <a:pt x="6350" y="34798"/>
                  </a:lnTo>
                  <a:lnTo>
                    <a:pt x="1027" y="73177"/>
                  </a:lnTo>
                  <a:lnTo>
                    <a:pt x="0" y="81788"/>
                  </a:lnTo>
                  <a:lnTo>
                    <a:pt x="39624" y="82296"/>
                  </a:lnTo>
                  <a:lnTo>
                    <a:pt x="25245" y="63079"/>
                  </a:lnTo>
                  <a:lnTo>
                    <a:pt x="22796" y="39719"/>
                  </a:lnTo>
                  <a:lnTo>
                    <a:pt x="27301" y="17073"/>
                  </a:lnTo>
                  <a:lnTo>
                    <a:pt x="33781" y="0"/>
                  </a:lnTo>
                  <a:close/>
                </a:path>
              </a:pathLst>
            </a:custGeom>
            <a:solidFill>
              <a:srgbClr val="15FF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7CE232DB-DCA5-E431-A3B9-E4227180C589}"/>
                </a:ext>
              </a:extLst>
            </p:cNvPr>
            <p:cNvSpPr/>
            <p:nvPr/>
          </p:nvSpPr>
          <p:spPr>
            <a:xfrm>
              <a:off x="10546079" y="3607308"/>
              <a:ext cx="40005" cy="82550"/>
            </a:xfrm>
            <a:custGeom>
              <a:avLst/>
              <a:gdLst/>
              <a:ahLst/>
              <a:cxnLst/>
              <a:rect l="l" t="t" r="r" b="b"/>
              <a:pathLst>
                <a:path w="40004" h="82550">
                  <a:moveTo>
                    <a:pt x="5842" y="0"/>
                  </a:moveTo>
                  <a:lnTo>
                    <a:pt x="12322" y="17073"/>
                  </a:lnTo>
                  <a:lnTo>
                    <a:pt x="16827" y="39719"/>
                  </a:lnTo>
                  <a:lnTo>
                    <a:pt x="14378" y="63079"/>
                  </a:lnTo>
                  <a:lnTo>
                    <a:pt x="0" y="82296"/>
                  </a:lnTo>
                  <a:lnTo>
                    <a:pt x="39624" y="81788"/>
                  </a:lnTo>
                  <a:lnTo>
                    <a:pt x="33274" y="34798"/>
                  </a:lnTo>
                  <a:lnTo>
                    <a:pt x="13557" y="3276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1A93E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02F285C2-3483-EE5F-7013-8CE166E374D2}"/>
                </a:ext>
              </a:extLst>
            </p:cNvPr>
            <p:cNvSpPr/>
            <p:nvPr/>
          </p:nvSpPr>
          <p:spPr>
            <a:xfrm>
              <a:off x="10101071" y="3194304"/>
              <a:ext cx="260985" cy="325120"/>
            </a:xfrm>
            <a:custGeom>
              <a:avLst/>
              <a:gdLst/>
              <a:ahLst/>
              <a:cxnLst/>
              <a:rect l="l" t="t" r="r" b="b"/>
              <a:pathLst>
                <a:path w="260984" h="325120">
                  <a:moveTo>
                    <a:pt x="0" y="324612"/>
                  </a:moveTo>
                  <a:lnTo>
                    <a:pt x="11556" y="240919"/>
                  </a:lnTo>
                  <a:lnTo>
                    <a:pt x="25074" y="220690"/>
                  </a:lnTo>
                  <a:lnTo>
                    <a:pt x="49688" y="209391"/>
                  </a:lnTo>
                  <a:lnTo>
                    <a:pt x="75779" y="202521"/>
                  </a:lnTo>
                  <a:lnTo>
                    <a:pt x="93725" y="195580"/>
                  </a:lnTo>
                  <a:lnTo>
                    <a:pt x="96520" y="172466"/>
                  </a:lnTo>
                  <a:lnTo>
                    <a:pt x="89719" y="166225"/>
                  </a:lnTo>
                  <a:lnTo>
                    <a:pt x="82216" y="157400"/>
                  </a:lnTo>
                  <a:lnTo>
                    <a:pt x="75642" y="146266"/>
                  </a:lnTo>
                  <a:lnTo>
                    <a:pt x="71627" y="133096"/>
                  </a:lnTo>
                  <a:lnTo>
                    <a:pt x="61966" y="126724"/>
                  </a:lnTo>
                  <a:lnTo>
                    <a:pt x="57197" y="115268"/>
                  </a:lnTo>
                  <a:lnTo>
                    <a:pt x="58501" y="103074"/>
                  </a:lnTo>
                  <a:lnTo>
                    <a:pt x="67055" y="94487"/>
                  </a:lnTo>
                  <a:lnTo>
                    <a:pt x="68218" y="84863"/>
                  </a:lnTo>
                  <a:lnTo>
                    <a:pt x="69500" y="75215"/>
                  </a:lnTo>
                  <a:lnTo>
                    <a:pt x="72163" y="65805"/>
                  </a:lnTo>
                  <a:lnTo>
                    <a:pt x="77470" y="56896"/>
                  </a:lnTo>
                  <a:lnTo>
                    <a:pt x="86939" y="25610"/>
                  </a:lnTo>
                  <a:lnTo>
                    <a:pt x="111696" y="10922"/>
                  </a:lnTo>
                  <a:lnTo>
                    <a:pt x="139406" y="4996"/>
                  </a:lnTo>
                  <a:lnTo>
                    <a:pt x="157733" y="0"/>
                  </a:lnTo>
                  <a:lnTo>
                    <a:pt x="159384" y="3556"/>
                  </a:lnTo>
                  <a:lnTo>
                    <a:pt x="158496" y="7112"/>
                  </a:lnTo>
                  <a:lnTo>
                    <a:pt x="156718" y="10541"/>
                  </a:lnTo>
                  <a:lnTo>
                    <a:pt x="168090" y="12759"/>
                  </a:lnTo>
                  <a:lnTo>
                    <a:pt x="178641" y="11525"/>
                  </a:lnTo>
                  <a:lnTo>
                    <a:pt x="187311" y="8433"/>
                  </a:lnTo>
                  <a:lnTo>
                    <a:pt x="193039" y="5080"/>
                  </a:lnTo>
                  <a:lnTo>
                    <a:pt x="193409" y="18289"/>
                  </a:lnTo>
                  <a:lnTo>
                    <a:pt x="191325" y="33035"/>
                  </a:lnTo>
                  <a:lnTo>
                    <a:pt x="185717" y="46281"/>
                  </a:lnTo>
                  <a:lnTo>
                    <a:pt x="175513" y="54991"/>
                  </a:lnTo>
                  <a:lnTo>
                    <a:pt x="159250" y="56054"/>
                  </a:lnTo>
                  <a:lnTo>
                    <a:pt x="138556" y="51974"/>
                  </a:lnTo>
                  <a:lnTo>
                    <a:pt x="117292" y="47847"/>
                  </a:lnTo>
                  <a:lnTo>
                    <a:pt x="99313" y="48768"/>
                  </a:lnTo>
                </a:path>
                <a:path w="260984" h="325120">
                  <a:moveTo>
                    <a:pt x="189483" y="60960"/>
                  </a:moveTo>
                  <a:lnTo>
                    <a:pt x="190918" y="67155"/>
                  </a:lnTo>
                  <a:lnTo>
                    <a:pt x="192198" y="75469"/>
                  </a:lnTo>
                  <a:lnTo>
                    <a:pt x="193073" y="84212"/>
                  </a:lnTo>
                  <a:lnTo>
                    <a:pt x="193294" y="91694"/>
                  </a:lnTo>
                  <a:lnTo>
                    <a:pt x="203787" y="100018"/>
                  </a:lnTo>
                  <a:lnTo>
                    <a:pt x="206279" y="112855"/>
                  </a:lnTo>
                  <a:lnTo>
                    <a:pt x="201580" y="125144"/>
                  </a:lnTo>
                  <a:lnTo>
                    <a:pt x="190500" y="131825"/>
                  </a:lnTo>
                  <a:lnTo>
                    <a:pt x="186011" y="146248"/>
                  </a:lnTo>
                  <a:lnTo>
                    <a:pt x="179736" y="157194"/>
                  </a:lnTo>
                  <a:lnTo>
                    <a:pt x="172747" y="165330"/>
                  </a:lnTo>
                  <a:lnTo>
                    <a:pt x="166116" y="171323"/>
                  </a:lnTo>
                  <a:lnTo>
                    <a:pt x="168655" y="193294"/>
                  </a:lnTo>
                  <a:lnTo>
                    <a:pt x="187834" y="199614"/>
                  </a:lnTo>
                  <a:lnTo>
                    <a:pt x="214169" y="207946"/>
                  </a:lnTo>
                  <a:lnTo>
                    <a:pt x="238289" y="220922"/>
                  </a:lnTo>
                  <a:lnTo>
                    <a:pt x="250825" y="241173"/>
                  </a:lnTo>
                  <a:lnTo>
                    <a:pt x="260603" y="324612"/>
                  </a:lnTo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pic>
          <p:nvPicPr>
            <p:cNvPr id="27" name="object 28">
              <a:extLst>
                <a:ext uri="{FF2B5EF4-FFF2-40B4-BE49-F238E27FC236}">
                  <a16:creationId xmlns:a16="http://schemas.microsoft.com/office/drawing/2014/main" id="{6CA9E8C4-314E-1D1A-FCA5-8BE5D9C12F5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2407" y="3373881"/>
              <a:ext cx="217932" cy="131317"/>
            </a:xfrm>
            <a:prstGeom prst="rect">
              <a:avLst/>
            </a:prstGeom>
            <a:ln>
              <a:solidFill>
                <a:srgbClr val="193153"/>
              </a:solidFill>
            </a:ln>
          </p:spPr>
        </p:pic>
        <p:pic>
          <p:nvPicPr>
            <p:cNvPr id="28" name="object 29">
              <a:extLst>
                <a:ext uri="{FF2B5EF4-FFF2-40B4-BE49-F238E27FC236}">
                  <a16:creationId xmlns:a16="http://schemas.microsoft.com/office/drawing/2014/main" id="{717798B4-EF90-C74B-075C-6E2913BA15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75326" y="2522727"/>
              <a:ext cx="314887" cy="248158"/>
            </a:xfrm>
            <a:prstGeom prst="rect">
              <a:avLst/>
            </a:prstGeom>
            <a:ln>
              <a:solidFill>
                <a:srgbClr val="193153"/>
              </a:solidFill>
            </a:ln>
          </p:spPr>
        </p:pic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631B55EE-2BD6-4088-4A19-F6D2EC073AF3}"/>
                </a:ext>
              </a:extLst>
            </p:cNvPr>
            <p:cNvSpPr/>
            <p:nvPr/>
          </p:nvSpPr>
          <p:spPr>
            <a:xfrm>
              <a:off x="10389107" y="2790443"/>
              <a:ext cx="471170" cy="464820"/>
            </a:xfrm>
            <a:custGeom>
              <a:avLst/>
              <a:gdLst/>
              <a:ahLst/>
              <a:cxnLst/>
              <a:rect l="l" t="t" r="r" b="b"/>
              <a:pathLst>
                <a:path w="471170" h="464820">
                  <a:moveTo>
                    <a:pt x="19685" y="0"/>
                  </a:moveTo>
                  <a:lnTo>
                    <a:pt x="1777" y="275843"/>
                  </a:lnTo>
                  <a:lnTo>
                    <a:pt x="1321" y="323087"/>
                  </a:lnTo>
                  <a:lnTo>
                    <a:pt x="889" y="370331"/>
                  </a:lnTo>
                  <a:lnTo>
                    <a:pt x="456" y="417575"/>
                  </a:lnTo>
                  <a:lnTo>
                    <a:pt x="0" y="464819"/>
                  </a:lnTo>
                  <a:lnTo>
                    <a:pt x="470916" y="463803"/>
                  </a:lnTo>
                  <a:lnTo>
                    <a:pt x="470395" y="408115"/>
                  </a:lnTo>
                  <a:lnTo>
                    <a:pt x="469893" y="352444"/>
                  </a:lnTo>
                  <a:lnTo>
                    <a:pt x="469398" y="296779"/>
                  </a:lnTo>
                  <a:lnTo>
                    <a:pt x="468896" y="241108"/>
                  </a:lnTo>
                  <a:lnTo>
                    <a:pt x="468375" y="185419"/>
                  </a:lnTo>
                  <a:lnTo>
                    <a:pt x="284734" y="283844"/>
                  </a:lnTo>
                  <a:lnTo>
                    <a:pt x="281177" y="186308"/>
                  </a:lnTo>
                  <a:lnTo>
                    <a:pt x="98425" y="283844"/>
                  </a:lnTo>
                  <a:lnTo>
                    <a:pt x="75438" y="0"/>
                  </a:lnTo>
                  <a:lnTo>
                    <a:pt x="19685" y="0"/>
                  </a:lnTo>
                  <a:close/>
                </a:path>
                <a:path w="471170" h="464820">
                  <a:moveTo>
                    <a:pt x="332232" y="422147"/>
                  </a:moveTo>
                  <a:lnTo>
                    <a:pt x="413004" y="422147"/>
                  </a:lnTo>
                  <a:lnTo>
                    <a:pt x="413004" y="355091"/>
                  </a:lnTo>
                  <a:lnTo>
                    <a:pt x="332232" y="355091"/>
                  </a:lnTo>
                  <a:lnTo>
                    <a:pt x="332232" y="422147"/>
                  </a:lnTo>
                  <a:close/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7E4DC8AB-F3C1-D192-5943-8F62216F0177}"/>
                </a:ext>
              </a:extLst>
            </p:cNvPr>
            <p:cNvSpPr/>
            <p:nvPr/>
          </p:nvSpPr>
          <p:spPr>
            <a:xfrm>
              <a:off x="10728959" y="3151631"/>
              <a:ext cx="66040" cy="53340"/>
            </a:xfrm>
            <a:custGeom>
              <a:avLst/>
              <a:gdLst/>
              <a:ahLst/>
              <a:cxnLst/>
              <a:rect l="l" t="t" r="r" b="b"/>
              <a:pathLst>
                <a:path w="66040" h="53339">
                  <a:moveTo>
                    <a:pt x="65531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65531" y="53339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15FF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1ABBE875-27CA-FFCB-238F-02E210A042FB}"/>
                </a:ext>
              </a:extLst>
            </p:cNvPr>
            <p:cNvSpPr/>
            <p:nvPr/>
          </p:nvSpPr>
          <p:spPr>
            <a:xfrm>
              <a:off x="10582655" y="3145536"/>
              <a:ext cx="82550" cy="67310"/>
            </a:xfrm>
            <a:custGeom>
              <a:avLst/>
              <a:gdLst/>
              <a:ahLst/>
              <a:cxnLst/>
              <a:rect l="l" t="t" r="r" b="b"/>
              <a:pathLst>
                <a:path w="82550" h="67310">
                  <a:moveTo>
                    <a:pt x="0" y="67055"/>
                  </a:moveTo>
                  <a:lnTo>
                    <a:pt x="82296" y="67055"/>
                  </a:lnTo>
                  <a:lnTo>
                    <a:pt x="82296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A3EFE561-6A6C-8E1D-47B1-D9378BA5FA2E}"/>
                </a:ext>
              </a:extLst>
            </p:cNvPr>
            <p:cNvSpPr/>
            <p:nvPr/>
          </p:nvSpPr>
          <p:spPr>
            <a:xfrm>
              <a:off x="10591799" y="3151631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4" h="53339">
                  <a:moveTo>
                    <a:pt x="64007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64007" y="53339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15FF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7AAECAB5-F0C0-3FF5-FB18-7081EFD4DCC6}"/>
                </a:ext>
              </a:extLst>
            </p:cNvPr>
            <p:cNvSpPr/>
            <p:nvPr/>
          </p:nvSpPr>
          <p:spPr>
            <a:xfrm>
              <a:off x="10445495" y="3145536"/>
              <a:ext cx="82550" cy="67310"/>
            </a:xfrm>
            <a:custGeom>
              <a:avLst/>
              <a:gdLst/>
              <a:ahLst/>
              <a:cxnLst/>
              <a:rect l="l" t="t" r="r" b="b"/>
              <a:pathLst>
                <a:path w="82550" h="67310">
                  <a:moveTo>
                    <a:pt x="0" y="67055"/>
                  </a:moveTo>
                  <a:lnTo>
                    <a:pt x="82296" y="67055"/>
                  </a:lnTo>
                  <a:lnTo>
                    <a:pt x="82296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ln w="12700">
              <a:solidFill>
                <a:srgbClr val="0044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24D171F2-8A2B-FBDC-E866-F856A66078A9}"/>
                </a:ext>
              </a:extLst>
            </p:cNvPr>
            <p:cNvSpPr/>
            <p:nvPr/>
          </p:nvSpPr>
          <p:spPr>
            <a:xfrm>
              <a:off x="10454639" y="3151631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4" h="53339">
                  <a:moveTo>
                    <a:pt x="64007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64007" y="53339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15FF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C175193F-4FF9-8884-4412-4631079F8B8E}"/>
              </a:ext>
            </a:extLst>
          </p:cNvPr>
          <p:cNvSpPr/>
          <p:nvPr/>
        </p:nvSpPr>
        <p:spPr>
          <a:xfrm>
            <a:off x="3813248" y="2970871"/>
            <a:ext cx="8114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Favorecer a estratégia para o </a:t>
            </a:r>
            <a:r>
              <a:rPr lang="pt-BR" sz="20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20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sustentabilidade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negócio, contribuindo para a </a:t>
            </a:r>
            <a:r>
              <a:rPr lang="pt-BR" sz="20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eficácia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das obras, preparando as pessoas locais para enfrentar os </a:t>
            </a:r>
            <a:r>
              <a:rPr lang="pt-BR" sz="20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desafios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dia a dia e evitando a transferência de profissionais de outras localidades.</a:t>
            </a:r>
          </a:p>
        </p:txBody>
      </p:sp>
      <p:pic>
        <p:nvPicPr>
          <p:cNvPr id="36" name="object 8">
            <a:extLst>
              <a:ext uri="{FF2B5EF4-FFF2-40B4-BE49-F238E27FC236}">
                <a16:creationId xmlns:a16="http://schemas.microsoft.com/office/drawing/2014/main" id="{B040B9BC-DC2A-E40A-5892-8AF74D2D9B05}"/>
              </a:ext>
            </a:extLst>
          </p:cNvPr>
          <p:cNvPicPr/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714" y="4691480"/>
            <a:ext cx="857717" cy="720000"/>
          </a:xfrm>
          <a:prstGeom prst="rect">
            <a:avLst/>
          </a:prstGeom>
        </p:spPr>
      </p:pic>
      <p:sp>
        <p:nvSpPr>
          <p:cNvPr id="37" name="Rectangle 12">
            <a:extLst>
              <a:ext uri="{FF2B5EF4-FFF2-40B4-BE49-F238E27FC236}">
                <a16:creationId xmlns:a16="http://schemas.microsoft.com/office/drawing/2014/main" id="{88F404E8-E662-A610-923A-22F96F13907E}"/>
              </a:ext>
            </a:extLst>
          </p:cNvPr>
          <p:cNvSpPr/>
          <p:nvPr/>
        </p:nvSpPr>
        <p:spPr>
          <a:xfrm>
            <a:off x="3813248" y="4543648"/>
            <a:ext cx="7998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Unir forças com os </a:t>
            </a:r>
            <a:r>
              <a:rPr lang="pt-BR" sz="20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clientes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aumentar a empregabilidade das pessoas locais, gerando </a:t>
            </a:r>
            <a:r>
              <a:rPr lang="pt-BR" sz="20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 socioeconômico e sustentável </a:t>
            </a:r>
            <a:r>
              <a:rPr lang="pt-BR" sz="20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comunidades.</a:t>
            </a:r>
          </a:p>
        </p:txBody>
      </p:sp>
    </p:spTree>
    <p:extLst>
      <p:ext uri="{BB962C8B-B14F-4D97-AF65-F5344CB8AC3E}">
        <p14:creationId xmlns:p14="http://schemas.microsoft.com/office/powerpoint/2010/main" val="44706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3340170" y="468784"/>
            <a:ext cx="799843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rgbClr val="2365A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Benefícios para a sociedade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rgbClr val="2365AA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FC9296E-1556-176F-E0EF-EFC35F477EC6}"/>
              </a:ext>
            </a:extLst>
          </p:cNvPr>
          <p:cNvSpPr/>
          <p:nvPr/>
        </p:nvSpPr>
        <p:spPr>
          <a:xfrm>
            <a:off x="3009094" y="1260889"/>
            <a:ext cx="89115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Totalmente gratuito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aumenta a empregabilidade. Permitir que profissionais com algum conhecimento prático sejam aperfeiçoados, e tenham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 de carreira otimizado. </a:t>
            </a:r>
            <a:endParaRPr lang="pt-BR" sz="2200" dirty="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pt-BR" sz="2200" dirty="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Preparar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os moradores das comunidades para darem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continuidade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suas carreiras profissionais nas suas localidades. </a:t>
            </a:r>
          </a:p>
          <a:p>
            <a:pPr lvl="0"/>
            <a:endParaRPr lang="pt-BR" sz="2200" dirty="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Cursos de alta qualidade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oferecidos pelo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SENAI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instituição reconhecida por todo Brasil, que é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especialista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aperfeiçoamento e qualificação de profissionais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mais de 70 anos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0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71E7884-45E4-66DD-DAA5-C3CF09E9F552}"/>
              </a:ext>
            </a:extLst>
          </p:cNvPr>
          <p:cNvSpPr/>
          <p:nvPr/>
        </p:nvSpPr>
        <p:spPr>
          <a:xfrm>
            <a:off x="3003839" y="1207247"/>
            <a:ext cx="89115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Cooperar no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 de mão de obra capacitada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mercado, customizando demandas e redução de custos; </a:t>
            </a:r>
          </a:p>
          <a:p>
            <a:pPr lvl="0"/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Reforçar a importância do compromisso com a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contratação e o desenvolvimento das comunidades locais. 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Ofertando um programa de capacitação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estruturado 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uma instituição reconhecida em todo Brasil, </a:t>
            </a:r>
          </a:p>
          <a:p>
            <a:pPr lvl="0"/>
            <a:endParaRPr lang="pt-BR" sz="2200" dirty="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Agregar valor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visibilidade para o negócio 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na cadeia </a:t>
            </a:r>
            <a:r>
              <a:rPr lang="pt-BR" sz="2200" b="1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ESG</a:t>
            </a:r>
            <a:r>
              <a:rPr lang="pt-BR" sz="2200" dirty="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contribuindo na geração de renda local e nas regiões onde os colaboradores residem.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3009094" y="480107"/>
            <a:ext cx="799843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Benefícios para as empresas</a:t>
            </a:r>
          </a:p>
        </p:txBody>
      </p:sp>
    </p:spTree>
    <p:extLst>
      <p:ext uri="{BB962C8B-B14F-4D97-AF65-F5344CB8AC3E}">
        <p14:creationId xmlns:p14="http://schemas.microsoft.com/office/powerpoint/2010/main" val="131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2567659" y="429932"/>
            <a:ext cx="8809867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pt-BR" sz="3600" b="1">
                <a:solidFill>
                  <a:srgbClr val="2365A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ESG</a:t>
            </a:r>
          </a:p>
        </p:txBody>
      </p:sp>
      <p:pic>
        <p:nvPicPr>
          <p:cNvPr id="2050" name="Picture 2" descr="ESG - 2023 - Hyundai">
            <a:extLst>
              <a:ext uri="{FF2B5EF4-FFF2-40B4-BE49-F238E27FC236}">
                <a16:creationId xmlns:a16="http://schemas.microsoft.com/office/drawing/2014/main" id="{ABC97847-BFA5-927D-1871-9ADB8EF6D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5" y="1248017"/>
            <a:ext cx="5292310" cy="18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423DAFE5-7300-2AA4-E293-BD5E2ED41421}"/>
              </a:ext>
            </a:extLst>
          </p:cNvPr>
          <p:cNvGrpSpPr/>
          <p:nvPr/>
        </p:nvGrpSpPr>
        <p:grpSpPr>
          <a:xfrm>
            <a:off x="4885765" y="5073289"/>
            <a:ext cx="3952934" cy="1304604"/>
            <a:chOff x="5382908" y="5402863"/>
            <a:chExt cx="3536164" cy="1052272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A648321-EC6C-9E2B-B684-6E541A8D8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908" y="5402864"/>
              <a:ext cx="1052271" cy="10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4394D85E-9080-3763-E71A-E98117BE8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854" y="5402864"/>
              <a:ext cx="1052271" cy="10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ODS-4 – PNUD – Agenda 2030 Oeste do Paraná">
              <a:extLst>
                <a:ext uri="{FF2B5EF4-FFF2-40B4-BE49-F238E27FC236}">
                  <a16:creationId xmlns:a16="http://schemas.microsoft.com/office/drawing/2014/main" id="{C6F636A0-59BC-5179-54BD-E6890DF3B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800" y="5402863"/>
              <a:ext cx="1052272" cy="105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3E6295-D6DF-C1EB-487B-D4C5CF52239C}"/>
              </a:ext>
            </a:extLst>
          </p:cNvPr>
          <p:cNvSpPr txBox="1"/>
          <p:nvPr/>
        </p:nvSpPr>
        <p:spPr>
          <a:xfrm>
            <a:off x="3096409" y="3310082"/>
            <a:ext cx="8635233" cy="13046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just">
              <a:lnSpc>
                <a:spcPct val="100000"/>
              </a:lnSpc>
              <a:spcBef>
                <a:spcPts val="1000"/>
              </a:spcBef>
              <a:buFontTx/>
              <a:buNone/>
              <a:defRPr sz="2400" i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85750" indent="-285750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400" i="0">
                <a:solidFill>
                  <a:srgbClr val="002060"/>
                </a:solidFill>
              </a:defRPr>
            </a:lvl2pPr>
            <a:lvl3pPr marL="285750" indent="-285750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400" i="0">
                <a:solidFill>
                  <a:srgbClr val="002060"/>
                </a:solidFill>
              </a:defRPr>
            </a:lvl3pPr>
            <a:lvl4pPr marL="285750" indent="-285750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400" i="0">
                <a:solidFill>
                  <a:srgbClr val="002060"/>
                </a:solidFill>
              </a:defRPr>
            </a:lvl4pPr>
            <a:lvl5pPr marL="285750" indent="-285750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400" i="0">
                <a:solidFill>
                  <a:srgbClr val="002060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>
                <a:solidFill>
                  <a:srgbClr val="2365AA"/>
                </a:solidFill>
                <a:latin typeface="Segoe UI "/>
              </a:rPr>
              <a:t>O Programa Capacitar reforça o compromisso </a:t>
            </a:r>
            <a:r>
              <a:rPr lang="pt-BR" sz="2000" b="1">
                <a:solidFill>
                  <a:srgbClr val="2365AA"/>
                </a:solidFill>
                <a:latin typeface="Segoe UI "/>
              </a:rPr>
              <a:t>social</a:t>
            </a:r>
            <a:r>
              <a:rPr lang="pt-BR" sz="2000">
                <a:solidFill>
                  <a:srgbClr val="2365AA"/>
                </a:solidFill>
                <a:latin typeface="Segoe UI "/>
              </a:rPr>
              <a:t> com o desenvolvimento de pessoas, </a:t>
            </a:r>
            <a:r>
              <a:rPr lang="pt-BR" sz="2000" b="1">
                <a:solidFill>
                  <a:srgbClr val="2365AA"/>
                </a:solidFill>
                <a:latin typeface="Segoe UI "/>
              </a:rPr>
              <a:t>agregando valor e visibilidade para o negócio e agenda ESG</a:t>
            </a:r>
            <a:r>
              <a:rPr lang="pt-BR" sz="2000">
                <a:solidFill>
                  <a:srgbClr val="2365AA"/>
                </a:solidFill>
                <a:latin typeface="Segoe UI "/>
              </a:rPr>
              <a:t>. Contribuindo para um desempenho mais eficaz e aumentando a qualidade do trabalho realizado.</a:t>
            </a:r>
            <a:endParaRPr lang="pt-BR" sz="2000">
              <a:solidFill>
                <a:srgbClr val="2365AA"/>
              </a:solidFill>
              <a:latin typeface="Segoe UI 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71E7884-45E4-66DD-DAA5-C3CF09E9F552}"/>
              </a:ext>
            </a:extLst>
          </p:cNvPr>
          <p:cNvSpPr/>
          <p:nvPr/>
        </p:nvSpPr>
        <p:spPr>
          <a:xfrm>
            <a:off x="2756845" y="1903301"/>
            <a:ext cx="89115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 de mão de obra capacitada</a:t>
            </a:r>
            <a:r>
              <a:rPr lang="pt-BR" sz="22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local da obra, garantindo maior disponibilidade em empreendimentos futuros.</a:t>
            </a:r>
          </a:p>
          <a:p>
            <a:pPr lvl="0"/>
            <a:endParaRPr lang="pt-BR" sz="220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Reduzir a transferência de profissionais</a:t>
            </a:r>
            <a:r>
              <a:rPr lang="pt-BR" sz="22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outras localidades, o que em geral pode alterar a rotina e os costumes da comunidade.</a:t>
            </a:r>
          </a:p>
          <a:p>
            <a:pPr lvl="0"/>
            <a:endParaRPr lang="pt-BR" sz="2200">
              <a:solidFill>
                <a:srgbClr val="2365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Compromisso social </a:t>
            </a:r>
            <a:r>
              <a:rPr lang="pt-BR" sz="22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as comunidades, </a:t>
            </a:r>
            <a:r>
              <a:rPr lang="pt-BR" sz="2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agregando valor</a:t>
            </a:r>
            <a:r>
              <a:rPr lang="pt-BR" sz="22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2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visibilidade para o negócio </a:t>
            </a:r>
            <a:r>
              <a:rPr lang="pt-BR" sz="22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na cadeia </a:t>
            </a:r>
            <a:r>
              <a:rPr lang="pt-BR" sz="2200" b="1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ESG</a:t>
            </a:r>
            <a:r>
              <a:rPr lang="pt-BR" sz="2200">
                <a:solidFill>
                  <a:srgbClr val="2365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contribuindo na geração de renda local e nas regiões onde os colaboradores residem.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3040625" y="884354"/>
            <a:ext cx="799843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2365A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Benefícios para os clientes</a:t>
            </a:r>
          </a:p>
        </p:txBody>
      </p:sp>
    </p:spTree>
    <p:extLst>
      <p:ext uri="{BB962C8B-B14F-4D97-AF65-F5344CB8AC3E}">
        <p14:creationId xmlns:p14="http://schemas.microsoft.com/office/powerpoint/2010/main" val="132654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03065DF0-6473-1F5C-DF48-CE094A52CDA3}"/>
              </a:ext>
            </a:extLst>
          </p:cNvPr>
          <p:cNvSpPr/>
          <p:nvPr/>
        </p:nvSpPr>
        <p:spPr>
          <a:xfrm>
            <a:off x="3090041" y="595854"/>
            <a:ext cx="8418787" cy="56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pt-BR" sz="3200" b="1">
                <a:solidFill>
                  <a:srgbClr val="2365A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Como funciona o Programa Capacitar?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14AEB12-32C8-1257-7529-7412CCD32910}"/>
              </a:ext>
            </a:extLst>
          </p:cNvPr>
          <p:cNvSpPr/>
          <p:nvPr/>
        </p:nvSpPr>
        <p:spPr>
          <a:xfrm>
            <a:off x="5514890" y="1942988"/>
            <a:ext cx="4460150" cy="5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pt-BR" sz="2800" b="1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60 dias</a:t>
            </a:r>
            <a:r>
              <a:rPr lang="pt-BR" sz="2800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 para implantação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7CA378B-9988-D871-5057-05591FECF016}"/>
              </a:ext>
            </a:extLst>
          </p:cNvPr>
          <p:cNvSpPr/>
          <p:nvPr/>
        </p:nvSpPr>
        <p:spPr>
          <a:xfrm>
            <a:off x="5514890" y="3186852"/>
            <a:ext cx="5700978" cy="104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pt-BR" sz="2800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Turmas com até </a:t>
            </a:r>
            <a:r>
              <a:rPr lang="pt-BR" sz="2800" b="1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20 pessoas</a:t>
            </a:r>
            <a:r>
              <a:rPr lang="pt-BR" sz="2800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, carga horária de 100 horas aula</a:t>
            </a:r>
            <a:endParaRPr lang="pt-BR" sz="2800" b="1">
              <a:solidFill>
                <a:srgbClr val="2365AA"/>
              </a:solidFill>
              <a:latin typeface="Segoe UI "/>
              <a:ea typeface="Segoe UI Black" panose="020B0A02040204020203" pitchFamily="34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EA015A72-6615-756E-9077-83BDE73FBA24}"/>
              </a:ext>
            </a:extLst>
          </p:cNvPr>
          <p:cNvSpPr/>
          <p:nvPr/>
        </p:nvSpPr>
        <p:spPr>
          <a:xfrm>
            <a:off x="5514890" y="4874851"/>
            <a:ext cx="6419607" cy="104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pt-BR" sz="2800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Investimento com instrutor do SENAI de ±</a:t>
            </a:r>
            <a:r>
              <a:rPr lang="pt-BR" sz="2800" b="1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R$13 mil</a:t>
            </a:r>
            <a:r>
              <a:rPr lang="pt-BR" sz="2800">
                <a:solidFill>
                  <a:srgbClr val="2365AA"/>
                </a:solidFill>
                <a:latin typeface="Segoe UI "/>
                <a:ea typeface="Segoe UI Black" panose="020B0A02040204020203" pitchFamily="34" charset="0"/>
                <a:cs typeface="Segoe UI Semibold" panose="020B0702040204020203" pitchFamily="34" charset="0"/>
                <a:sym typeface="Calibri"/>
              </a:rPr>
              <a:t> por turma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37137AF-C243-981F-1F4C-0417F581B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733" y="1725382"/>
            <a:ext cx="983952" cy="98395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42FB036D-0867-71F3-FE1E-00A610349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823" y="2991093"/>
            <a:ext cx="1440398" cy="144039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0BBCF25A-99D5-F176-75FA-089B5B763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0701" y="4967639"/>
            <a:ext cx="872984" cy="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020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LIDE_GRAFIC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LIDE_GRAFIC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LIDE_TAB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SLIDE_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SLIDE_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_TEX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_TEXTO+IMAG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_IMAGEM+LE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LIDE_TEXTO+VIDE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DE_TEXTO1_TOPIC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IDE_TEXTOS_BOX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LIDE_IMAGEMGRA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LIDE_TEXTO+IMAGEM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5NTZhODUxMS1lNWNlLTQwMjgtYjI0MS1iYmM3YmJhYTk3MDYiIG9yaWdpbj0iZGVmYXVsdFZhbHVlIiAvPjxVc2VyTmFtZT5GSUVNR1xmbWp1bmlvcjwvVXNlck5hbWU+PERhdGVUaW1lPjE3LzAxLzIwMjMgMTg6MzI6MTc8L0RhdGVUaW1lPjxMYWJlbFN0cmluZz5TZW0gY2xhc3NpZmljYSYjeEU3OyYjeEUzO288L0xhYmVsU3RyaW5nPjwvaXRlbT48L2xhYmVsSGlzdG9yeT4=</Value>
</WrappedLabelHistor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099381C4ED214B97DA1CA9FCBA773E" ma:contentTypeVersion="13" ma:contentTypeDescription="Crie um novo documento." ma:contentTypeScope="" ma:versionID="d616722aae2dcddbe242433648f25071">
  <xsd:schema xmlns:xsd="http://www.w3.org/2001/XMLSchema" xmlns:xs="http://www.w3.org/2001/XMLSchema" xmlns:p="http://schemas.microsoft.com/office/2006/metadata/properties" xmlns:ns2="5eda7fc3-454e-4f83-accb-cef5c8c02d6d" xmlns:ns3="0b90e4f8-68a8-4e65-97b3-ceaed2cec9d5" targetNamespace="http://schemas.microsoft.com/office/2006/metadata/properties" ma:root="true" ma:fieldsID="8e377aecdf20de0f15e6812e4124e9ee" ns2:_="" ns3:_="">
    <xsd:import namespace="5eda7fc3-454e-4f83-accb-cef5c8c02d6d"/>
    <xsd:import namespace="0b90e4f8-68a8-4e65-97b3-ceaed2cec9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7fc3-454e-4f83-accb-cef5c8c02d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0022f1-4f0b-4636-b531-f5b97281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0e4f8-68a8-4e65-97b3-ceaed2cec9d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637a099-fdf4-4832-ae5d-d1e02d450a9f}" ma:internalName="TaxCatchAll" ma:showField="CatchAllData" ma:web="0b90e4f8-68a8-4e65-97b3-ceaed2cec9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d="http://www.w3.org/2001/XMLSchema" xmlns:xsi="http://www.w3.org/2001/XMLSchema-instance" xmlns="http://www.boldonjames.com/2008/01/sie/internal/label" sislVersion="0" policy="956a8511-e5ce-4028-b241-bbc7bbaa9706" origin="userSelected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90e4f8-68a8-4e65-97b3-ceaed2cec9d5" xsi:nil="true"/>
    <lcf76f155ced4ddcb4097134ff3c332f xmlns="5eda7fc3-454e-4f83-accb-cef5c8c02d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F793A5-7134-4DBE-810A-8BFE6E47E9D9}">
  <ds:schemaRefs>
    <ds:schemaRef ds:uri="http://www.boldonjames.com/2016/02/Classifier/internal/wrappedLabelHistory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63B29C-2DB6-4966-B11F-A7029B7917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7C5C6-0543-4CC1-849A-DE6B1CC83D92}">
  <ds:schemaRefs>
    <ds:schemaRef ds:uri="0b90e4f8-68a8-4e65-97b3-ceaed2cec9d5"/>
    <ds:schemaRef ds:uri="5eda7fc3-454e-4f83-accb-cef5c8c02d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2F36D93-0F03-4BFE-B596-76BA2B6CEAC3}">
  <ds:schemaRefs>
    <ds:schemaRef ds:uri="http://www.boldonjames.com/2008/01/sie/internal/label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847C661A-46DF-420A-9AD8-966BD068C256}">
  <ds:schemaRefs>
    <ds:schemaRef ds:uri="0b90e4f8-68a8-4e65-97b3-ceaed2cec9d5"/>
    <ds:schemaRef ds:uri="4c2709b0-cc03-4c4f-8c80-54fa6f0a1c01"/>
    <ds:schemaRef ds:uri="5eda7fc3-454e-4f83-accb-cef5c8c02d6d"/>
    <ds:schemaRef ds:uri="8a57217a-8617-4f0c-a8d4-d6c49c5dfb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1468</Words>
  <Application>Microsoft Office PowerPoint</Application>
  <PresentationFormat>Widescreen</PresentationFormat>
  <Paragraphs>119</Paragraphs>
  <Slides>15</Slides>
  <Notes>14</Notes>
  <HiddenSlides>1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14</vt:i4>
      </vt:variant>
      <vt:variant>
        <vt:lpstr>Títulos de slides</vt:lpstr>
      </vt:variant>
      <vt:variant>
        <vt:i4>15</vt:i4>
      </vt:variant>
    </vt:vector>
  </HeadingPairs>
  <TitlesOfParts>
    <vt:vector size="38" baseType="lpstr">
      <vt:lpstr>Aptos</vt:lpstr>
      <vt:lpstr>Arial</vt:lpstr>
      <vt:lpstr>Calibri</vt:lpstr>
      <vt:lpstr>Canva Sans Bold</vt:lpstr>
      <vt:lpstr>Segoe UI</vt:lpstr>
      <vt:lpstr>Segoe UI </vt:lpstr>
      <vt:lpstr>Segoe UI Black</vt:lpstr>
      <vt:lpstr>Times New Roman</vt:lpstr>
      <vt:lpstr>Wingdings</vt:lpstr>
      <vt:lpstr>SLIDE_CAPA</vt:lpstr>
      <vt:lpstr>SLIDE_TEXTO</vt:lpstr>
      <vt:lpstr>SLIDE_TEXTO+IMAGEM</vt:lpstr>
      <vt:lpstr>SLIDE_IMAGEM+LEGENDA</vt:lpstr>
      <vt:lpstr>SLIDE_TEXTO+VIDEO</vt:lpstr>
      <vt:lpstr>SLIDE_TEXTO1_TOPICOS</vt:lpstr>
      <vt:lpstr>SLIDE_TEXTOS_BOXES</vt:lpstr>
      <vt:lpstr>SLIDE_IMAGEMGRANDE</vt:lpstr>
      <vt:lpstr>SLIDE_TEXTO+IMAGEM2</vt:lpstr>
      <vt:lpstr>SLIDE_GRAFICO1</vt:lpstr>
      <vt:lpstr>1_SLIDE_GRAFICO2</vt:lpstr>
      <vt:lpstr>SLIDE_TABELA</vt:lpstr>
      <vt:lpstr>SLIDE_FINAL</vt:lpstr>
      <vt:lpstr>1_SLIDE_FINAL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Martins Caldeira Junior</dc:creator>
  <cp:lastModifiedBy>Joseane Fernandes - Milplan Engª.</cp:lastModifiedBy>
  <cp:revision>31</cp:revision>
  <dcterms:created xsi:type="dcterms:W3CDTF">2023-01-17T18:25:34Z</dcterms:created>
  <dcterms:modified xsi:type="dcterms:W3CDTF">2025-03-12T19:55:34Z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1522f3ef-45b2-4923-9b82-2156ad77e7ed</vt:lpwstr>
  </property>
  <property fmtid="{D5CDD505-2E9C-101B-9397-08002B2CF9AE}" pid="3" name="bjDocumentSecurityLabel">
    <vt:lpwstr>Sem classificação</vt:lpwstr>
  </property>
  <property fmtid="{D5CDD505-2E9C-101B-9397-08002B2CF9AE}" pid="4" name="bjClsUserRVM">
    <vt:lpwstr>[]</vt:lpwstr>
  </property>
  <property fmtid="{D5CDD505-2E9C-101B-9397-08002B2CF9AE}" pid="5" name="bjSaver">
    <vt:lpwstr>re8tUVFRFVwbPcHJ2Y2tp7OB/mE4YDyT</vt:lpwstr>
  </property>
  <property fmtid="{D5CDD505-2E9C-101B-9397-08002B2CF9AE}" pid="6" name="bjLabelHistoryID">
    <vt:lpwstr>{0EF793A5-7134-4DBE-810A-8BFE6E47E9D9}</vt:lpwstr>
  </property>
  <property fmtid="{D5CDD505-2E9C-101B-9397-08002B2CF9AE}" pid="7" name="ContentTypeId">
    <vt:lpwstr>0x01010036099381C4ED214B97DA1CA9FCBA773E</vt:lpwstr>
  </property>
  <property fmtid="{D5CDD505-2E9C-101B-9397-08002B2CF9AE}" pid="8" name="MediaServiceImageTags">
    <vt:lpwstr/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bool>false</vt:bool>
  </property>
</Properties>
</file>