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333" r:id="rId3"/>
    <p:sldId id="330" r:id="rId4"/>
    <p:sldId id="332" r:id="rId5"/>
    <p:sldId id="306" r:id="rId6"/>
    <p:sldId id="336" r:id="rId7"/>
    <p:sldId id="309" r:id="rId8"/>
    <p:sldId id="334" r:id="rId9"/>
    <p:sldId id="338" r:id="rId10"/>
    <p:sldId id="335" r:id="rId11"/>
    <p:sldId id="337" r:id="rId12"/>
    <p:sldId id="282" r:id="rId13"/>
  </p:sldIdLst>
  <p:sldSz cx="12192000" cy="6858000"/>
  <p:notesSz cx="12192000" cy="6858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Fira Sans Extra Condensed" panose="020B0503050000020004" pitchFamily="34" charset="0"/>
      <p:regular r:id="rId19"/>
      <p:bold r:id="rId20"/>
    </p:embeddedFont>
    <p:embeddedFont>
      <p:font typeface="Fira Sans Extra Condensed Medium" panose="020B0604020202020204" charset="0"/>
      <p:regular r:id="rId21"/>
      <p:bold r:id="rId22"/>
      <p:italic r:id="rId23"/>
      <p:boldItalic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Montserrat Medium" panose="00000600000000000000" pitchFamily="2" charset="0"/>
      <p:regular r:id="rId29"/>
      <p:italic r:id="rId30"/>
    </p:embeddedFont>
    <p:embeddedFont>
      <p:font typeface="Montserrat SemiBold" panose="00000700000000000000" pitchFamily="2" charset="0"/>
      <p:bold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</p:embeddedFontLst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e Nícolas Dantas dos Santos" initials="ANDdS" lastIdx="2" clrIdx="0">
    <p:extLst>
      <p:ext uri="{19B8F6BF-5375-455C-9EA6-DF929625EA0E}">
        <p15:presenceInfo xmlns:p15="http://schemas.microsoft.com/office/powerpoint/2012/main" userId="e2b63df5db13905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3C8"/>
    <a:srgbClr val="5EB2FC"/>
    <a:srgbClr val="203864"/>
    <a:srgbClr val="0070C0"/>
    <a:srgbClr val="2E75B6"/>
    <a:srgbClr val="8FAADC"/>
    <a:srgbClr val="BDD7EE"/>
    <a:srgbClr val="FCBD24"/>
    <a:srgbClr val="7030A0"/>
    <a:srgbClr val="EC3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8BB71E-830C-4AAC-BDC8-541408251789}" v="23" dt="2023-06-29T08:50:38.999"/>
  </p1510:revLst>
</p1510:revInfo>
</file>

<file path=ppt/tableStyles.xml><?xml version="1.0" encoding="utf-8"?>
<a:tblStyleLst xmlns:a="http://schemas.openxmlformats.org/drawingml/2006/main" def="{F874BCFB-2CC4-B05C-447E-56A49A4B492C}">
  <a:tblStyle styleId="{F874BCFB-2CC4-B05C-447E-56A49A4B492C}" styleName="Table_0">
    <a:wholeTbl>
      <a:tcTxStyle>
        <a:srgbClr val="000000"/>
      </a:tcTxStyle>
      <a:tcStyle>
        <a:tcBdr>
          <a:left>
            <a:ln w="9525">
              <a:solidFill>
                <a:srgbClr val="9E9E9E"/>
              </a:solidFill>
            </a:ln>
          </a:left>
          <a:right>
            <a:ln w="9525">
              <a:solidFill>
                <a:srgbClr val="9E9E9E"/>
              </a:solidFill>
            </a:ln>
          </a:right>
          <a:top>
            <a:ln w="9525">
              <a:solidFill>
                <a:srgbClr val="9E9E9E"/>
              </a:solidFill>
            </a:ln>
          </a:top>
          <a:bottom>
            <a:ln w="9525">
              <a:solidFill>
                <a:srgbClr val="9E9E9E"/>
              </a:solidFill>
            </a:ln>
          </a:bottom>
          <a:insideH>
            <a:ln w="9525">
              <a:solidFill>
                <a:srgbClr val="9E9E9E"/>
              </a:solidFill>
            </a:ln>
          </a:insideH>
          <a:insideV>
            <a:ln w="9525">
              <a:solidFill>
                <a:srgbClr val="9E9E9E"/>
              </a:solidFill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3" d="100"/>
          <a:sy n="83" d="100"/>
        </p:scale>
        <p:origin x="68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viewProps" Target="viewProps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e Nícolas Dantas dos Santos" userId="e2b63df5db13905f" providerId="LiveId" clId="{2D8BB71E-830C-4AAC-BDC8-541408251789}"/>
    <pc:docChg chg="undo custSel addSld delSld modSld sldOrd delMainMaster">
      <pc:chgData name="Alexandre Nícolas Dantas dos Santos" userId="e2b63df5db13905f" providerId="LiveId" clId="{2D8BB71E-830C-4AAC-BDC8-541408251789}" dt="2023-06-29T09:02:54.920" v="1634" actId="20577"/>
      <pc:docMkLst>
        <pc:docMk/>
      </pc:docMkLst>
      <pc:sldChg chg="modSp mod">
        <pc:chgData name="Alexandre Nícolas Dantas dos Santos" userId="e2b63df5db13905f" providerId="LiveId" clId="{2D8BB71E-830C-4AAC-BDC8-541408251789}" dt="2023-06-29T06:46:21.035" v="47" actId="20577"/>
        <pc:sldMkLst>
          <pc:docMk/>
          <pc:sldMk cId="0" sldId="256"/>
        </pc:sldMkLst>
        <pc:spChg chg="mod">
          <ac:chgData name="Alexandre Nícolas Dantas dos Santos" userId="e2b63df5db13905f" providerId="LiveId" clId="{2D8BB71E-830C-4AAC-BDC8-541408251789}" dt="2023-06-29T06:46:15.525" v="45" actId="20577"/>
          <ac:spMkLst>
            <pc:docMk/>
            <pc:sldMk cId="0" sldId="256"/>
            <ac:spMk id="168" creationId="{00000000-0000-0000-0000-000000000000}"/>
          </ac:spMkLst>
        </pc:spChg>
        <pc:spChg chg="mod">
          <ac:chgData name="Alexandre Nícolas Dantas dos Santos" userId="e2b63df5db13905f" providerId="LiveId" clId="{2D8BB71E-830C-4AAC-BDC8-541408251789}" dt="2023-06-29T06:46:21.035" v="47" actId="20577"/>
          <ac:spMkLst>
            <pc:docMk/>
            <pc:sldMk cId="0" sldId="256"/>
            <ac:spMk id="169" creationId="{00000000-0000-0000-0000-000000000000}"/>
          </ac:spMkLst>
        </pc:spChg>
      </pc:sldChg>
      <pc:sldChg chg="del">
        <pc:chgData name="Alexandre Nícolas Dantas dos Santos" userId="e2b63df5db13905f" providerId="LiveId" clId="{2D8BB71E-830C-4AAC-BDC8-541408251789}" dt="2023-06-29T06:46:25.803" v="48" actId="47"/>
        <pc:sldMkLst>
          <pc:docMk/>
          <pc:sldMk cId="685592958" sldId="285"/>
        </pc:sldMkLst>
      </pc:sldChg>
      <pc:sldChg chg="del">
        <pc:chgData name="Alexandre Nícolas Dantas dos Santos" userId="e2b63df5db13905f" providerId="LiveId" clId="{2D8BB71E-830C-4AAC-BDC8-541408251789}" dt="2023-06-29T06:46:29.607" v="50" actId="47"/>
        <pc:sldMkLst>
          <pc:docMk/>
          <pc:sldMk cId="1859402533" sldId="302"/>
        </pc:sldMkLst>
      </pc:sldChg>
      <pc:sldChg chg="modSp">
        <pc:chgData name="Alexandre Nícolas Dantas dos Santos" userId="e2b63df5db13905f" providerId="LiveId" clId="{2D8BB71E-830C-4AAC-BDC8-541408251789}" dt="2023-06-29T07:25:28.931" v="76" actId="14826"/>
        <pc:sldMkLst>
          <pc:docMk/>
          <pc:sldMk cId="4056089659" sldId="306"/>
        </pc:sldMkLst>
        <pc:picChg chg="mod">
          <ac:chgData name="Alexandre Nícolas Dantas dos Santos" userId="e2b63df5db13905f" providerId="LiveId" clId="{2D8BB71E-830C-4AAC-BDC8-541408251789}" dt="2023-06-29T07:25:28.931" v="76" actId="14826"/>
          <ac:picMkLst>
            <pc:docMk/>
            <pc:sldMk cId="4056089659" sldId="306"/>
            <ac:picMk id="59" creationId="{24B82BEA-8711-4577-B0A8-BD4841147705}"/>
          </ac:picMkLst>
        </pc:picChg>
      </pc:sldChg>
      <pc:sldChg chg="addSp delSp modSp add mod">
        <pc:chgData name="Alexandre Nícolas Dantas dos Santos" userId="e2b63df5db13905f" providerId="LiveId" clId="{2D8BB71E-830C-4AAC-BDC8-541408251789}" dt="2023-06-29T08:32:36.680" v="1323" actId="1076"/>
        <pc:sldMkLst>
          <pc:docMk/>
          <pc:sldMk cId="3245989570" sldId="309"/>
        </pc:sldMkLst>
        <pc:spChg chg="add mod">
          <ac:chgData name="Alexandre Nícolas Dantas dos Santos" userId="e2b63df5db13905f" providerId="LiveId" clId="{2D8BB71E-830C-4AAC-BDC8-541408251789}" dt="2023-06-29T08:32:31.939" v="1322" actId="14100"/>
          <ac:spMkLst>
            <pc:docMk/>
            <pc:sldMk cId="3245989570" sldId="309"/>
            <ac:spMk id="2" creationId="{99F64CDE-3681-97AD-C2B5-3FD1264ACB79}"/>
          </ac:spMkLst>
        </pc:spChg>
        <pc:spChg chg="del">
          <ac:chgData name="Alexandre Nícolas Dantas dos Santos" userId="e2b63df5db13905f" providerId="LiveId" clId="{2D8BB71E-830C-4AAC-BDC8-541408251789}" dt="2023-06-29T08:31:00.661" v="1319" actId="478"/>
          <ac:spMkLst>
            <pc:docMk/>
            <pc:sldMk cId="3245989570" sldId="309"/>
            <ac:spMk id="125" creationId="{00000000-0000-0000-0000-000000000000}"/>
          </ac:spMkLst>
        </pc:spChg>
        <pc:picChg chg="mod">
          <ac:chgData name="Alexandre Nícolas Dantas dos Santos" userId="e2b63df5db13905f" providerId="LiveId" clId="{2D8BB71E-830C-4AAC-BDC8-541408251789}" dt="2023-06-29T08:32:36.680" v="1323" actId="1076"/>
          <ac:picMkLst>
            <pc:docMk/>
            <pc:sldMk cId="3245989570" sldId="309"/>
            <ac:picMk id="129" creationId="{00000000-0000-0000-0000-000000000000}"/>
          </ac:picMkLst>
        </pc:picChg>
        <pc:picChg chg="mod">
          <ac:chgData name="Alexandre Nícolas Dantas dos Santos" userId="e2b63df5db13905f" providerId="LiveId" clId="{2D8BB71E-830C-4AAC-BDC8-541408251789}" dt="2023-06-29T08:32:36.680" v="1323" actId="1076"/>
          <ac:picMkLst>
            <pc:docMk/>
            <pc:sldMk cId="3245989570" sldId="309"/>
            <ac:picMk id="131" creationId="{00000000-0000-0000-0000-000000000000}"/>
          </ac:picMkLst>
        </pc:picChg>
      </pc:sldChg>
      <pc:sldChg chg="del">
        <pc:chgData name="Alexandre Nícolas Dantas dos Santos" userId="e2b63df5db13905f" providerId="LiveId" clId="{2D8BB71E-830C-4AAC-BDC8-541408251789}" dt="2023-06-29T06:46:31.437" v="51" actId="47"/>
        <pc:sldMkLst>
          <pc:docMk/>
          <pc:sldMk cId="3194170937" sldId="317"/>
        </pc:sldMkLst>
      </pc:sldChg>
      <pc:sldChg chg="del">
        <pc:chgData name="Alexandre Nícolas Dantas dos Santos" userId="e2b63df5db13905f" providerId="LiveId" clId="{2D8BB71E-830C-4AAC-BDC8-541408251789}" dt="2023-06-29T06:46:27.165" v="49" actId="47"/>
        <pc:sldMkLst>
          <pc:docMk/>
          <pc:sldMk cId="784025394" sldId="325"/>
        </pc:sldMkLst>
      </pc:sldChg>
      <pc:sldChg chg="del">
        <pc:chgData name="Alexandre Nícolas Dantas dos Santos" userId="e2b63df5db13905f" providerId="LiveId" clId="{2D8BB71E-830C-4AAC-BDC8-541408251789}" dt="2023-06-29T06:46:41.168" v="52" actId="47"/>
        <pc:sldMkLst>
          <pc:docMk/>
          <pc:sldMk cId="67428957" sldId="326"/>
        </pc:sldMkLst>
      </pc:sldChg>
      <pc:sldChg chg="del">
        <pc:chgData name="Alexandre Nícolas Dantas dos Santos" userId="e2b63df5db13905f" providerId="LiveId" clId="{2D8BB71E-830C-4AAC-BDC8-541408251789}" dt="2023-06-29T06:48:25.504" v="67" actId="47"/>
        <pc:sldMkLst>
          <pc:docMk/>
          <pc:sldMk cId="2128452677" sldId="327"/>
        </pc:sldMkLst>
      </pc:sldChg>
      <pc:sldChg chg="del">
        <pc:chgData name="Alexandre Nícolas Dantas dos Santos" userId="e2b63df5db13905f" providerId="LiveId" clId="{2D8BB71E-830C-4AAC-BDC8-541408251789}" dt="2023-06-29T06:48:28.411" v="69" actId="47"/>
        <pc:sldMkLst>
          <pc:docMk/>
          <pc:sldMk cId="3950792134" sldId="328"/>
        </pc:sldMkLst>
      </pc:sldChg>
      <pc:sldChg chg="del">
        <pc:chgData name="Alexandre Nícolas Dantas dos Santos" userId="e2b63df5db13905f" providerId="LiveId" clId="{2D8BB71E-830C-4AAC-BDC8-541408251789}" dt="2023-06-29T06:48:29.428" v="70" actId="47"/>
        <pc:sldMkLst>
          <pc:docMk/>
          <pc:sldMk cId="2308059786" sldId="329"/>
        </pc:sldMkLst>
      </pc:sldChg>
      <pc:sldChg chg="addSp delSp modSp mod ord">
        <pc:chgData name="Alexandre Nícolas Dantas dos Santos" userId="e2b63df5db13905f" providerId="LiveId" clId="{2D8BB71E-830C-4AAC-BDC8-541408251789}" dt="2023-06-29T08:50:38.999" v="1434" actId="164"/>
        <pc:sldMkLst>
          <pc:docMk/>
          <pc:sldMk cId="3508000987" sldId="330"/>
        </pc:sldMkLst>
        <pc:spChg chg="mod">
          <ac:chgData name="Alexandre Nícolas Dantas dos Santos" userId="e2b63df5db13905f" providerId="LiveId" clId="{2D8BB71E-830C-4AAC-BDC8-541408251789}" dt="2023-06-29T08:03:51.426" v="870" actId="20577"/>
          <ac:spMkLst>
            <pc:docMk/>
            <pc:sldMk cId="3508000987" sldId="330"/>
            <ac:spMk id="22" creationId="{66DAF815-7EC7-4C70-9613-3C2D66D2FDAF}"/>
          </ac:spMkLst>
        </pc:spChg>
        <pc:spChg chg="mod">
          <ac:chgData name="Alexandre Nícolas Dantas dos Santos" userId="e2b63df5db13905f" providerId="LiveId" clId="{2D8BB71E-830C-4AAC-BDC8-541408251789}" dt="2023-06-29T07:38:34.451" v="90" actId="113"/>
          <ac:spMkLst>
            <pc:docMk/>
            <pc:sldMk cId="3508000987" sldId="330"/>
            <ac:spMk id="55" creationId="{AEFBD7E4-B44E-4C26-8646-3DE9EBAFA78C}"/>
          </ac:spMkLst>
        </pc:spChg>
        <pc:spChg chg="del">
          <ac:chgData name="Alexandre Nícolas Dantas dos Santos" userId="e2b63df5db13905f" providerId="LiveId" clId="{2D8BB71E-830C-4AAC-BDC8-541408251789}" dt="2023-06-29T06:48:17.444" v="66" actId="478"/>
          <ac:spMkLst>
            <pc:docMk/>
            <pc:sldMk cId="3508000987" sldId="330"/>
            <ac:spMk id="108" creationId="{9DBC0BB5-D96F-4A22-95DD-47DD1B6D2CE3}"/>
          </ac:spMkLst>
        </pc:spChg>
        <pc:spChg chg="mod">
          <ac:chgData name="Alexandre Nícolas Dantas dos Santos" userId="e2b63df5db13905f" providerId="LiveId" clId="{2D8BB71E-830C-4AAC-BDC8-541408251789}" dt="2023-06-29T08:50:38.999" v="1434" actId="164"/>
          <ac:spMkLst>
            <pc:docMk/>
            <pc:sldMk cId="3508000987" sldId="330"/>
            <ac:spMk id="126" creationId="{37CD5EB0-580D-4D0A-A3D9-34B7F6846062}"/>
          </ac:spMkLst>
        </pc:spChg>
        <pc:spChg chg="mod">
          <ac:chgData name="Alexandre Nícolas Dantas dos Santos" userId="e2b63df5db13905f" providerId="LiveId" clId="{2D8BB71E-830C-4AAC-BDC8-541408251789}" dt="2023-06-29T08:41:48.767" v="1346" actId="20577"/>
          <ac:spMkLst>
            <pc:docMk/>
            <pc:sldMk cId="3508000987" sldId="330"/>
            <ac:spMk id="157" creationId="{B70BDDBF-F2A0-4424-A9D9-3EB9ADD3C6B9}"/>
          </ac:spMkLst>
        </pc:spChg>
        <pc:spChg chg="mod">
          <ac:chgData name="Alexandre Nícolas Dantas dos Santos" userId="e2b63df5db13905f" providerId="LiveId" clId="{2D8BB71E-830C-4AAC-BDC8-541408251789}" dt="2023-06-29T08:43:10.181" v="1359" actId="1076"/>
          <ac:spMkLst>
            <pc:docMk/>
            <pc:sldMk cId="3508000987" sldId="330"/>
            <ac:spMk id="160" creationId="{904729D8-40C3-4C78-95DA-B48FD3715572}"/>
          </ac:spMkLst>
        </pc:spChg>
        <pc:spChg chg="mod">
          <ac:chgData name="Alexandre Nícolas Dantas dos Santos" userId="e2b63df5db13905f" providerId="LiveId" clId="{2D8BB71E-830C-4AAC-BDC8-541408251789}" dt="2023-06-29T08:41:25.001" v="1343" actId="20577"/>
          <ac:spMkLst>
            <pc:docMk/>
            <pc:sldMk cId="3508000987" sldId="330"/>
            <ac:spMk id="161" creationId="{F8C84B0B-3C61-4BB4-8EB3-EBA24262ACC0}"/>
          </ac:spMkLst>
        </pc:spChg>
        <pc:spChg chg="mod">
          <ac:chgData name="Alexandre Nícolas Dantas dos Santos" userId="e2b63df5db13905f" providerId="LiveId" clId="{2D8BB71E-830C-4AAC-BDC8-541408251789}" dt="2023-06-29T07:38:54.526" v="93" actId="113"/>
          <ac:spMkLst>
            <pc:docMk/>
            <pc:sldMk cId="3508000987" sldId="330"/>
            <ac:spMk id="177" creationId="{7A7BD651-AAFB-4AEC-9B8E-AB09845686CB}"/>
          </ac:spMkLst>
        </pc:spChg>
        <pc:grpChg chg="add del mod">
          <ac:chgData name="Alexandre Nícolas Dantas dos Santos" userId="e2b63df5db13905f" providerId="LiveId" clId="{2D8BB71E-830C-4AAC-BDC8-541408251789}" dt="2023-06-29T08:50:38.999" v="1434" actId="164"/>
          <ac:grpSpMkLst>
            <pc:docMk/>
            <pc:sldMk cId="3508000987" sldId="330"/>
            <ac:grpSpMk id="2" creationId="{189D468C-7664-0FA7-EB4E-2D7B5BFDD202}"/>
          </ac:grpSpMkLst>
        </pc:grpChg>
        <pc:grpChg chg="add mod">
          <ac:chgData name="Alexandre Nícolas Dantas dos Santos" userId="e2b63df5db13905f" providerId="LiveId" clId="{2D8BB71E-830C-4AAC-BDC8-541408251789}" dt="2023-06-29T08:50:38.999" v="1434" actId="164"/>
          <ac:grpSpMkLst>
            <pc:docMk/>
            <pc:sldMk cId="3508000987" sldId="330"/>
            <ac:grpSpMk id="3" creationId="{91D77B59-D2F3-92BC-4BA5-2DF2336EF02C}"/>
          </ac:grpSpMkLst>
        </pc:grpChg>
        <pc:grpChg chg="mod">
          <ac:chgData name="Alexandre Nícolas Dantas dos Santos" userId="e2b63df5db13905f" providerId="LiveId" clId="{2D8BB71E-830C-4AAC-BDC8-541408251789}" dt="2023-06-29T08:49:45.049" v="1422" actId="164"/>
          <ac:grpSpMkLst>
            <pc:docMk/>
            <pc:sldMk cId="3508000987" sldId="330"/>
            <ac:grpSpMk id="125" creationId="{9623AA50-4D04-4FCA-B5A6-5B3FC50768C0}"/>
          </ac:grpSpMkLst>
        </pc:grpChg>
        <pc:grpChg chg="mod">
          <ac:chgData name="Alexandre Nícolas Dantas dos Santos" userId="e2b63df5db13905f" providerId="LiveId" clId="{2D8BB71E-830C-4AAC-BDC8-541408251789}" dt="2023-06-29T08:49:45.049" v="1422" actId="164"/>
          <ac:grpSpMkLst>
            <pc:docMk/>
            <pc:sldMk cId="3508000987" sldId="330"/>
            <ac:grpSpMk id="150" creationId="{9E868C2C-ADE2-4533-A1E7-8E0F912A5091}"/>
          </ac:grpSpMkLst>
        </pc:grpChg>
        <pc:picChg chg="mod">
          <ac:chgData name="Alexandre Nícolas Dantas dos Santos" userId="e2b63df5db13905f" providerId="LiveId" clId="{2D8BB71E-830C-4AAC-BDC8-541408251789}" dt="2023-06-29T08:49:45.049" v="1422" actId="164"/>
          <ac:picMkLst>
            <pc:docMk/>
            <pc:sldMk cId="3508000987" sldId="330"/>
            <ac:picMk id="235" creationId="{5282FB6E-A897-4FF1-803E-2D20992C3DE5}"/>
          </ac:picMkLst>
        </pc:picChg>
        <pc:picChg chg="mod ord">
          <ac:chgData name="Alexandre Nícolas Dantas dos Santos" userId="e2b63df5db13905f" providerId="LiveId" clId="{2D8BB71E-830C-4AAC-BDC8-541408251789}" dt="2023-06-29T08:50:38.999" v="1434" actId="164"/>
          <ac:picMkLst>
            <pc:docMk/>
            <pc:sldMk cId="3508000987" sldId="330"/>
            <ac:picMk id="237" creationId="{348FB1B3-05CE-46C3-A111-BE8E9C018888}"/>
          </ac:picMkLst>
        </pc:picChg>
        <pc:picChg chg="mod">
          <ac:chgData name="Alexandre Nícolas Dantas dos Santos" userId="e2b63df5db13905f" providerId="LiveId" clId="{2D8BB71E-830C-4AAC-BDC8-541408251789}" dt="2023-06-29T08:49:45.049" v="1422" actId="164"/>
          <ac:picMkLst>
            <pc:docMk/>
            <pc:sldMk cId="3508000987" sldId="330"/>
            <ac:picMk id="239" creationId="{1A7FD9C3-39BC-4FE6-A35D-7600545215DB}"/>
          </ac:picMkLst>
        </pc:picChg>
        <pc:picChg chg="mod">
          <ac:chgData name="Alexandre Nícolas Dantas dos Santos" userId="e2b63df5db13905f" providerId="LiveId" clId="{2D8BB71E-830C-4AAC-BDC8-541408251789}" dt="2023-06-29T08:49:45.049" v="1422" actId="164"/>
          <ac:picMkLst>
            <pc:docMk/>
            <pc:sldMk cId="3508000987" sldId="330"/>
            <ac:picMk id="241" creationId="{3F689FE6-831F-40CF-8434-4E91717E0597}"/>
          </ac:picMkLst>
        </pc:picChg>
        <pc:picChg chg="mod">
          <ac:chgData name="Alexandre Nícolas Dantas dos Santos" userId="e2b63df5db13905f" providerId="LiveId" clId="{2D8BB71E-830C-4AAC-BDC8-541408251789}" dt="2023-06-29T08:49:45.049" v="1422" actId="164"/>
          <ac:picMkLst>
            <pc:docMk/>
            <pc:sldMk cId="3508000987" sldId="330"/>
            <ac:picMk id="243" creationId="{C46F47E7-8FDF-4CBC-B8C5-C1C05DC70E42}"/>
          </ac:picMkLst>
        </pc:picChg>
      </pc:sldChg>
      <pc:sldChg chg="del">
        <pc:chgData name="Alexandre Nícolas Dantas dos Santos" userId="e2b63df5db13905f" providerId="LiveId" clId="{2D8BB71E-830C-4AAC-BDC8-541408251789}" dt="2023-06-29T06:48:27.185" v="68" actId="47"/>
        <pc:sldMkLst>
          <pc:docMk/>
          <pc:sldMk cId="3332267729" sldId="331"/>
        </pc:sldMkLst>
      </pc:sldChg>
      <pc:sldChg chg="modSp mod">
        <pc:chgData name="Alexandre Nícolas Dantas dos Santos" userId="e2b63df5db13905f" providerId="LiveId" clId="{2D8BB71E-830C-4AAC-BDC8-541408251789}" dt="2023-06-29T07:49:04.342" v="425" actId="113"/>
        <pc:sldMkLst>
          <pc:docMk/>
          <pc:sldMk cId="1489667189" sldId="332"/>
        </pc:sldMkLst>
        <pc:spChg chg="mod">
          <ac:chgData name="Alexandre Nícolas Dantas dos Santos" userId="e2b63df5db13905f" providerId="LiveId" clId="{2D8BB71E-830C-4AAC-BDC8-541408251789}" dt="2023-06-29T07:49:04.342" v="425" actId="113"/>
          <ac:spMkLst>
            <pc:docMk/>
            <pc:sldMk cId="1489667189" sldId="332"/>
            <ac:spMk id="139" creationId="{3C43560C-6AF6-4618-B8E1-14D03B23BA3E}"/>
          </ac:spMkLst>
        </pc:spChg>
      </pc:sldChg>
      <pc:sldChg chg="addSp modSp mod">
        <pc:chgData name="Alexandre Nícolas Dantas dos Santos" userId="e2b63df5db13905f" providerId="LiveId" clId="{2D8BB71E-830C-4AAC-BDC8-541408251789}" dt="2023-06-29T08:50:03.435" v="1427" actId="1076"/>
        <pc:sldMkLst>
          <pc:docMk/>
          <pc:sldMk cId="2275618093" sldId="333"/>
        </pc:sldMkLst>
        <pc:spChg chg="mod">
          <ac:chgData name="Alexandre Nícolas Dantas dos Santos" userId="e2b63df5db13905f" providerId="LiveId" clId="{2D8BB71E-830C-4AAC-BDC8-541408251789}" dt="2023-06-29T06:47:48.684" v="62" actId="207"/>
          <ac:spMkLst>
            <pc:docMk/>
            <pc:sldMk cId="2275618093" sldId="333"/>
            <ac:spMk id="37" creationId="{5A771A28-A180-4BF4-A793-87C21E3E82E7}"/>
          </ac:spMkLst>
        </pc:spChg>
        <pc:spChg chg="mod">
          <ac:chgData name="Alexandre Nícolas Dantas dos Santos" userId="e2b63df5db13905f" providerId="LiveId" clId="{2D8BB71E-830C-4AAC-BDC8-541408251789}" dt="2023-06-29T06:47:50.227" v="65" actId="208"/>
          <ac:spMkLst>
            <pc:docMk/>
            <pc:sldMk cId="2275618093" sldId="333"/>
            <ac:spMk id="41" creationId="{63231A31-8F15-491E-8305-912E5BFFCD0A}"/>
          </ac:spMkLst>
        </pc:spChg>
        <pc:spChg chg="mod">
          <ac:chgData name="Alexandre Nícolas Dantas dos Santos" userId="e2b63df5db13905f" providerId="LiveId" clId="{2D8BB71E-830C-4AAC-BDC8-541408251789}" dt="2023-06-29T08:50:03.435" v="1427" actId="1076"/>
          <ac:spMkLst>
            <pc:docMk/>
            <pc:sldMk cId="2275618093" sldId="333"/>
            <ac:spMk id="44" creationId="{3864AEF9-2275-4F83-924A-431E5351A70E}"/>
          </ac:spMkLst>
        </pc:spChg>
        <pc:picChg chg="mod">
          <ac:chgData name="Alexandre Nícolas Dantas dos Santos" userId="e2b63df5db13905f" providerId="LiveId" clId="{2D8BB71E-830C-4AAC-BDC8-541408251789}" dt="2023-06-29T06:46:54.030" v="53" actId="1076"/>
          <ac:picMkLst>
            <pc:docMk/>
            <pc:sldMk cId="2275618093" sldId="333"/>
            <ac:picMk id="6" creationId="{11894A89-ABE9-40AF-9596-BF7204ED0F8D}"/>
          </ac:picMkLst>
        </pc:picChg>
        <pc:picChg chg="add mod">
          <ac:chgData name="Alexandre Nícolas Dantas dos Santos" userId="e2b63df5db13905f" providerId="LiveId" clId="{2D8BB71E-830C-4AAC-BDC8-541408251789}" dt="2023-06-29T06:47:17.290" v="57" actId="1076"/>
          <ac:picMkLst>
            <pc:docMk/>
            <pc:sldMk cId="2275618093" sldId="333"/>
            <ac:picMk id="7" creationId="{C1F33D20-AAF8-5DED-0389-9FBA65500EB9}"/>
          </ac:picMkLst>
        </pc:picChg>
      </pc:sldChg>
      <pc:sldChg chg="addSp delSp modSp new mod">
        <pc:chgData name="Alexandre Nícolas Dantas dos Santos" userId="e2b63df5db13905f" providerId="LiveId" clId="{2D8BB71E-830C-4AAC-BDC8-541408251789}" dt="2023-06-29T09:02:54.920" v="1634" actId="20577"/>
        <pc:sldMkLst>
          <pc:docMk/>
          <pc:sldMk cId="600509535" sldId="334"/>
        </pc:sldMkLst>
        <pc:spChg chg="add mod">
          <ac:chgData name="Alexandre Nícolas Dantas dos Santos" userId="e2b63df5db13905f" providerId="LiveId" clId="{2D8BB71E-830C-4AAC-BDC8-541408251789}" dt="2023-06-29T08:15:16.249" v="1139" actId="1076"/>
          <ac:spMkLst>
            <pc:docMk/>
            <pc:sldMk cId="600509535" sldId="334"/>
            <ac:spMk id="4" creationId="{407A2E61-1AF2-ECB9-0F78-7518F00E616A}"/>
          </ac:spMkLst>
        </pc:spChg>
        <pc:spChg chg="add del mod">
          <ac:chgData name="Alexandre Nícolas Dantas dos Santos" userId="e2b63df5db13905f" providerId="LiveId" clId="{2D8BB71E-830C-4AAC-BDC8-541408251789}" dt="2023-06-29T08:18:52.293" v="1153" actId="478"/>
          <ac:spMkLst>
            <pc:docMk/>
            <pc:sldMk cId="600509535" sldId="334"/>
            <ac:spMk id="5" creationId="{B43BC0DF-F50A-52DE-7AA7-C7062767DBE8}"/>
          </ac:spMkLst>
        </pc:spChg>
        <pc:spChg chg="add mod">
          <ac:chgData name="Alexandre Nícolas Dantas dos Santos" userId="e2b63df5db13905f" providerId="LiveId" clId="{2D8BB71E-830C-4AAC-BDC8-541408251789}" dt="2023-06-29T08:21:15.708" v="1238" actId="403"/>
          <ac:spMkLst>
            <pc:docMk/>
            <pc:sldMk cId="600509535" sldId="334"/>
            <ac:spMk id="6" creationId="{2FA55724-1DD3-CF23-9C5F-719B5CB3FD2B}"/>
          </ac:spMkLst>
        </pc:spChg>
        <pc:spChg chg="add mod">
          <ac:chgData name="Alexandre Nícolas Dantas dos Santos" userId="e2b63df5db13905f" providerId="LiveId" clId="{2D8BB71E-830C-4AAC-BDC8-541408251789}" dt="2023-06-29T09:02:54.920" v="1634" actId="20577"/>
          <ac:spMkLst>
            <pc:docMk/>
            <pc:sldMk cId="600509535" sldId="334"/>
            <ac:spMk id="8" creationId="{EBF58EAF-B29F-5B0C-8819-1EAFD1068F87}"/>
          </ac:spMkLst>
        </pc:spChg>
        <pc:picChg chg="add mod">
          <ac:chgData name="Alexandre Nícolas Dantas dos Santos" userId="e2b63df5db13905f" providerId="LiveId" clId="{2D8BB71E-830C-4AAC-BDC8-541408251789}" dt="2023-06-29T08:19:33.022" v="1164" actId="14861"/>
          <ac:picMkLst>
            <pc:docMk/>
            <pc:sldMk cId="600509535" sldId="334"/>
            <ac:picMk id="3" creationId="{CFB0C382-E987-D832-857E-122B8FBB4A97}"/>
          </ac:picMkLst>
        </pc:picChg>
      </pc:sldChg>
      <pc:sldChg chg="modSp add del mod">
        <pc:chgData name="Alexandre Nícolas Dantas dos Santos" userId="e2b63df5db13905f" providerId="LiveId" clId="{2D8BB71E-830C-4AAC-BDC8-541408251789}" dt="2023-06-29T07:36:19.284" v="77" actId="47"/>
        <pc:sldMkLst>
          <pc:docMk/>
          <pc:sldMk cId="713161649" sldId="334"/>
        </pc:sldMkLst>
        <pc:spChg chg="mod">
          <ac:chgData name="Alexandre Nícolas Dantas dos Santos" userId="e2b63df5db13905f" providerId="LiveId" clId="{2D8BB71E-830C-4AAC-BDC8-541408251789}" dt="2023-06-29T06:51:57.180" v="72" actId="207"/>
          <ac:spMkLst>
            <pc:docMk/>
            <pc:sldMk cId="713161649" sldId="334"/>
            <ac:spMk id="91" creationId="{15D425B0-CC08-4036-B66D-E967E308EB7B}"/>
          </ac:spMkLst>
        </pc:spChg>
        <pc:spChg chg="mod">
          <ac:chgData name="Alexandre Nícolas Dantas dos Santos" userId="e2b63df5db13905f" providerId="LiveId" clId="{2D8BB71E-830C-4AAC-BDC8-541408251789}" dt="2023-06-29T06:52:03.469" v="75" actId="207"/>
          <ac:spMkLst>
            <pc:docMk/>
            <pc:sldMk cId="713161649" sldId="334"/>
            <ac:spMk id="107" creationId="{3CE73CE0-CF89-46D6-9A4C-03B9A282A752}"/>
          </ac:spMkLst>
        </pc:spChg>
      </pc:sldChg>
      <pc:sldChg chg="add del">
        <pc:chgData name="Alexandre Nícolas Dantas dos Santos" userId="e2b63df5db13905f" providerId="LiveId" clId="{2D8BB71E-830C-4AAC-BDC8-541408251789}" dt="2023-06-29T07:36:23.801" v="79" actId="2890"/>
        <pc:sldMkLst>
          <pc:docMk/>
          <pc:sldMk cId="3893690477" sldId="334"/>
        </pc:sldMkLst>
      </pc:sldChg>
      <pc:sldChg chg="addSp delSp modSp add mod">
        <pc:chgData name="Alexandre Nícolas Dantas dos Santos" userId="e2b63df5db13905f" providerId="LiveId" clId="{2D8BB71E-830C-4AAC-BDC8-541408251789}" dt="2023-06-29T08:05:39.751" v="891" actId="113"/>
        <pc:sldMkLst>
          <pc:docMk/>
          <pc:sldMk cId="2318581152" sldId="335"/>
        </pc:sldMkLst>
        <pc:spChg chg="add mod">
          <ac:chgData name="Alexandre Nícolas Dantas dos Santos" userId="e2b63df5db13905f" providerId="LiveId" clId="{2D8BB71E-830C-4AAC-BDC8-541408251789}" dt="2023-06-29T07:55:26.194" v="472" actId="1076"/>
          <ac:spMkLst>
            <pc:docMk/>
            <pc:sldMk cId="2318581152" sldId="335"/>
            <ac:spMk id="2" creationId="{5D2F3B5A-0DDE-1D47-4D57-BEF9C99BAF6B}"/>
          </ac:spMkLst>
        </pc:spChg>
        <pc:spChg chg="add mod">
          <ac:chgData name="Alexandre Nícolas Dantas dos Santos" userId="e2b63df5db13905f" providerId="LiveId" clId="{2D8BB71E-830C-4AAC-BDC8-541408251789}" dt="2023-06-29T08:05:21.018" v="887" actId="113"/>
          <ac:spMkLst>
            <pc:docMk/>
            <pc:sldMk cId="2318581152" sldId="335"/>
            <ac:spMk id="9" creationId="{6D391044-A3F0-2403-1E10-09F0617C051B}"/>
          </ac:spMkLst>
        </pc:spChg>
        <pc:spChg chg="add mod">
          <ac:chgData name="Alexandre Nícolas Dantas dos Santos" userId="e2b63df5db13905f" providerId="LiveId" clId="{2D8BB71E-830C-4AAC-BDC8-541408251789}" dt="2023-06-29T07:56:32.452" v="524" actId="571"/>
          <ac:spMkLst>
            <pc:docMk/>
            <pc:sldMk cId="2318581152" sldId="335"/>
            <ac:spMk id="10" creationId="{ABEDCDE9-469C-990C-B6EE-884DDC9BD56A}"/>
          </ac:spMkLst>
        </pc:spChg>
        <pc:spChg chg="add mod">
          <ac:chgData name="Alexandre Nícolas Dantas dos Santos" userId="e2b63df5db13905f" providerId="LiveId" clId="{2D8BB71E-830C-4AAC-BDC8-541408251789}" dt="2023-06-29T08:05:18.613" v="886" actId="113"/>
          <ac:spMkLst>
            <pc:docMk/>
            <pc:sldMk cId="2318581152" sldId="335"/>
            <ac:spMk id="11" creationId="{F9373340-73C0-09E4-5B1C-D084D7E1D9BF}"/>
          </ac:spMkLst>
        </pc:spChg>
        <pc:spChg chg="add mod">
          <ac:chgData name="Alexandre Nícolas Dantas dos Santos" userId="e2b63df5db13905f" providerId="LiveId" clId="{2D8BB71E-830C-4AAC-BDC8-541408251789}" dt="2023-06-29T08:05:27.850" v="888" actId="113"/>
          <ac:spMkLst>
            <pc:docMk/>
            <pc:sldMk cId="2318581152" sldId="335"/>
            <ac:spMk id="12" creationId="{35D7F043-024F-D4FE-79BA-0248924218E9}"/>
          </ac:spMkLst>
        </pc:spChg>
        <pc:spChg chg="add mod">
          <ac:chgData name="Alexandre Nícolas Dantas dos Santos" userId="e2b63df5db13905f" providerId="LiveId" clId="{2D8BB71E-830C-4AAC-BDC8-541408251789}" dt="2023-06-29T08:05:32.316" v="889" actId="113"/>
          <ac:spMkLst>
            <pc:docMk/>
            <pc:sldMk cId="2318581152" sldId="335"/>
            <ac:spMk id="13" creationId="{153FEC2F-8294-583E-D611-9B87368D98E6}"/>
          </ac:spMkLst>
        </pc:spChg>
        <pc:spChg chg="add mod">
          <ac:chgData name="Alexandre Nícolas Dantas dos Santos" userId="e2b63df5db13905f" providerId="LiveId" clId="{2D8BB71E-830C-4AAC-BDC8-541408251789}" dt="2023-06-29T08:05:36.370" v="890" actId="113"/>
          <ac:spMkLst>
            <pc:docMk/>
            <pc:sldMk cId="2318581152" sldId="335"/>
            <ac:spMk id="14" creationId="{B25CE9B3-E5D7-25F8-9B29-56B9491C7392}"/>
          </ac:spMkLst>
        </pc:spChg>
        <pc:spChg chg="add mod">
          <ac:chgData name="Alexandre Nícolas Dantas dos Santos" userId="e2b63df5db13905f" providerId="LiveId" clId="{2D8BB71E-830C-4AAC-BDC8-541408251789}" dt="2023-06-29T08:05:39.751" v="891" actId="113"/>
          <ac:spMkLst>
            <pc:docMk/>
            <pc:sldMk cId="2318581152" sldId="335"/>
            <ac:spMk id="15" creationId="{662A04A0-1474-4AA4-2C90-0EBF569E686F}"/>
          </ac:spMkLst>
        </pc:spChg>
        <pc:grpChg chg="add mod">
          <ac:chgData name="Alexandre Nícolas Dantas dos Santos" userId="e2b63df5db13905f" providerId="LiveId" clId="{2D8BB71E-830C-4AAC-BDC8-541408251789}" dt="2023-06-29T07:55:23.889" v="471" actId="1076"/>
          <ac:grpSpMkLst>
            <pc:docMk/>
            <pc:sldMk cId="2318581152" sldId="335"/>
            <ac:grpSpMk id="8" creationId="{3164859C-8F83-7C79-9151-36349F999E4D}"/>
          </ac:grpSpMkLst>
        </pc:grpChg>
        <pc:picChg chg="del">
          <ac:chgData name="Alexandre Nícolas Dantas dos Santos" userId="e2b63df5db13905f" providerId="LiveId" clId="{2D8BB71E-830C-4AAC-BDC8-541408251789}" dt="2023-06-29T07:49:41.695" v="427" actId="478"/>
          <ac:picMkLst>
            <pc:docMk/>
            <pc:sldMk cId="2318581152" sldId="335"/>
            <ac:picMk id="3" creationId="{CFB0C382-E987-D832-857E-122B8FBB4A97}"/>
          </ac:picMkLst>
        </pc:picChg>
        <pc:picChg chg="add mod modCrop">
          <ac:chgData name="Alexandre Nícolas Dantas dos Santos" userId="e2b63df5db13905f" providerId="LiveId" clId="{2D8BB71E-830C-4AAC-BDC8-541408251789}" dt="2023-06-29T07:55:18.110" v="470" actId="164"/>
          <ac:picMkLst>
            <pc:docMk/>
            <pc:sldMk cId="2318581152" sldId="335"/>
            <ac:picMk id="5" creationId="{74D07398-60BF-B4B9-0F6C-68594C35D408}"/>
          </ac:picMkLst>
        </pc:picChg>
        <pc:picChg chg="add mod">
          <ac:chgData name="Alexandre Nícolas Dantas dos Santos" userId="e2b63df5db13905f" providerId="LiveId" clId="{2D8BB71E-830C-4AAC-BDC8-541408251789}" dt="2023-06-29T07:55:18.110" v="470" actId="164"/>
          <ac:picMkLst>
            <pc:docMk/>
            <pc:sldMk cId="2318581152" sldId="335"/>
            <ac:picMk id="7" creationId="{61C19932-EC94-2134-F1CE-18634C7B0889}"/>
          </ac:picMkLst>
        </pc:picChg>
      </pc:sldChg>
      <pc:sldChg chg="add del">
        <pc:chgData name="Alexandre Nícolas Dantas dos Santos" userId="e2b63df5db13905f" providerId="LiveId" clId="{2D8BB71E-830C-4AAC-BDC8-541408251789}" dt="2023-06-29T08:07:31.574" v="893" actId="2890"/>
        <pc:sldMkLst>
          <pc:docMk/>
          <pc:sldMk cId="1041697299" sldId="336"/>
        </pc:sldMkLst>
      </pc:sldChg>
      <pc:sldChg chg="addSp modSp new mod">
        <pc:chgData name="Alexandre Nícolas Dantas dos Santos" userId="e2b63df5db13905f" providerId="LiveId" clId="{2D8BB71E-830C-4AAC-BDC8-541408251789}" dt="2023-06-29T08:13:53.413" v="1100" actId="20577"/>
        <pc:sldMkLst>
          <pc:docMk/>
          <pc:sldMk cId="4102377825" sldId="336"/>
        </pc:sldMkLst>
        <pc:spChg chg="add mod">
          <ac:chgData name="Alexandre Nícolas Dantas dos Santos" userId="e2b63df5db13905f" providerId="LiveId" clId="{2D8BB71E-830C-4AAC-BDC8-541408251789}" dt="2023-06-29T08:13:53.413" v="1100" actId="20577"/>
          <ac:spMkLst>
            <pc:docMk/>
            <pc:sldMk cId="4102377825" sldId="336"/>
            <ac:spMk id="4" creationId="{91DAEF04-D2A8-CB71-7DFB-67102FAC12D0}"/>
          </ac:spMkLst>
        </pc:spChg>
        <pc:spChg chg="add mod">
          <ac:chgData name="Alexandre Nícolas Dantas dos Santos" userId="e2b63df5db13905f" providerId="LiveId" clId="{2D8BB71E-830C-4AAC-BDC8-541408251789}" dt="2023-06-29T08:10:38.647" v="960" actId="1076"/>
          <ac:spMkLst>
            <pc:docMk/>
            <pc:sldMk cId="4102377825" sldId="336"/>
            <ac:spMk id="5" creationId="{E094C2DA-8E4C-6E60-8302-1EF326CE1081}"/>
          </ac:spMkLst>
        </pc:spChg>
        <pc:picChg chg="add mod">
          <ac:chgData name="Alexandre Nícolas Dantas dos Santos" userId="e2b63df5db13905f" providerId="LiveId" clId="{2D8BB71E-830C-4AAC-BDC8-541408251789}" dt="2023-06-29T08:10:17.959" v="901" actId="1076"/>
          <ac:picMkLst>
            <pc:docMk/>
            <pc:sldMk cId="4102377825" sldId="336"/>
            <ac:picMk id="3" creationId="{AE013DEF-49A8-4FBC-C6D1-8CEFE6859D31}"/>
          </ac:picMkLst>
        </pc:picChg>
      </pc:sldChg>
      <pc:sldChg chg="addSp delSp modSp add mod">
        <pc:chgData name="Alexandre Nícolas Dantas dos Santos" userId="e2b63df5db13905f" providerId="LiveId" clId="{2D8BB71E-830C-4AAC-BDC8-541408251789}" dt="2023-06-29T08:46:50.754" v="1419" actId="1076"/>
        <pc:sldMkLst>
          <pc:docMk/>
          <pc:sldMk cId="1865932456" sldId="337"/>
        </pc:sldMkLst>
        <pc:spChg chg="mod">
          <ac:chgData name="Alexandre Nícolas Dantas dos Santos" userId="e2b63df5db13905f" providerId="LiveId" clId="{2D8BB71E-830C-4AAC-BDC8-541408251789}" dt="2023-06-29T08:46:50.754" v="1419" actId="1076"/>
          <ac:spMkLst>
            <pc:docMk/>
            <pc:sldMk cId="1865932456" sldId="337"/>
            <ac:spMk id="2" creationId="{5D2F3B5A-0DDE-1D47-4D57-BEF9C99BAF6B}"/>
          </ac:spMkLst>
        </pc:spChg>
        <pc:spChg chg="del">
          <ac:chgData name="Alexandre Nícolas Dantas dos Santos" userId="e2b63df5db13905f" providerId="LiveId" clId="{2D8BB71E-830C-4AAC-BDC8-541408251789}" dt="2023-06-29T08:37:40.224" v="1326" actId="478"/>
          <ac:spMkLst>
            <pc:docMk/>
            <pc:sldMk cId="1865932456" sldId="337"/>
            <ac:spMk id="9" creationId="{6D391044-A3F0-2403-1E10-09F0617C051B}"/>
          </ac:spMkLst>
        </pc:spChg>
        <pc:spChg chg="del">
          <ac:chgData name="Alexandre Nícolas Dantas dos Santos" userId="e2b63df5db13905f" providerId="LiveId" clId="{2D8BB71E-830C-4AAC-BDC8-541408251789}" dt="2023-06-29T08:37:40.224" v="1326" actId="478"/>
          <ac:spMkLst>
            <pc:docMk/>
            <pc:sldMk cId="1865932456" sldId="337"/>
            <ac:spMk id="11" creationId="{F9373340-73C0-09E4-5B1C-D084D7E1D9BF}"/>
          </ac:spMkLst>
        </pc:spChg>
        <pc:spChg chg="del">
          <ac:chgData name="Alexandre Nícolas Dantas dos Santos" userId="e2b63df5db13905f" providerId="LiveId" clId="{2D8BB71E-830C-4AAC-BDC8-541408251789}" dt="2023-06-29T08:37:40.224" v="1326" actId="478"/>
          <ac:spMkLst>
            <pc:docMk/>
            <pc:sldMk cId="1865932456" sldId="337"/>
            <ac:spMk id="12" creationId="{35D7F043-024F-D4FE-79BA-0248924218E9}"/>
          </ac:spMkLst>
        </pc:spChg>
        <pc:spChg chg="del">
          <ac:chgData name="Alexandre Nícolas Dantas dos Santos" userId="e2b63df5db13905f" providerId="LiveId" clId="{2D8BB71E-830C-4AAC-BDC8-541408251789}" dt="2023-06-29T08:37:40.224" v="1326" actId="478"/>
          <ac:spMkLst>
            <pc:docMk/>
            <pc:sldMk cId="1865932456" sldId="337"/>
            <ac:spMk id="13" creationId="{153FEC2F-8294-583E-D611-9B87368D98E6}"/>
          </ac:spMkLst>
        </pc:spChg>
        <pc:spChg chg="del">
          <ac:chgData name="Alexandre Nícolas Dantas dos Santos" userId="e2b63df5db13905f" providerId="LiveId" clId="{2D8BB71E-830C-4AAC-BDC8-541408251789}" dt="2023-06-29T08:37:40.224" v="1326" actId="478"/>
          <ac:spMkLst>
            <pc:docMk/>
            <pc:sldMk cId="1865932456" sldId="337"/>
            <ac:spMk id="14" creationId="{B25CE9B3-E5D7-25F8-9B29-56B9491C7392}"/>
          </ac:spMkLst>
        </pc:spChg>
        <pc:spChg chg="del">
          <ac:chgData name="Alexandre Nícolas Dantas dos Santos" userId="e2b63df5db13905f" providerId="LiveId" clId="{2D8BB71E-830C-4AAC-BDC8-541408251789}" dt="2023-06-29T08:37:40.224" v="1326" actId="478"/>
          <ac:spMkLst>
            <pc:docMk/>
            <pc:sldMk cId="1865932456" sldId="337"/>
            <ac:spMk id="15" creationId="{662A04A0-1474-4AA4-2C90-0EBF569E686F}"/>
          </ac:spMkLst>
        </pc:spChg>
        <pc:spChg chg="add del">
          <ac:chgData name="Alexandre Nícolas Dantas dos Santos" userId="e2b63df5db13905f" providerId="LiveId" clId="{2D8BB71E-830C-4AAC-BDC8-541408251789}" dt="2023-06-29T08:45:01.938" v="1389" actId="22"/>
          <ac:spMkLst>
            <pc:docMk/>
            <pc:sldMk cId="1865932456" sldId="337"/>
            <ac:spMk id="17" creationId="{0B3E3337-E53A-BC4C-2450-D85F6288519A}"/>
          </ac:spMkLst>
        </pc:spChg>
        <pc:spChg chg="add mod">
          <ac:chgData name="Alexandre Nícolas Dantas dos Santos" userId="e2b63df5db13905f" providerId="LiveId" clId="{2D8BB71E-830C-4AAC-BDC8-541408251789}" dt="2023-06-29T08:46:37.377" v="1418" actId="20577"/>
          <ac:spMkLst>
            <pc:docMk/>
            <pc:sldMk cId="1865932456" sldId="337"/>
            <ac:spMk id="18" creationId="{A5E3BB13-C2BC-C05C-634E-EE7D5564335C}"/>
          </ac:spMkLst>
        </pc:spChg>
        <pc:grpChg chg="del">
          <ac:chgData name="Alexandre Nícolas Dantas dos Santos" userId="e2b63df5db13905f" providerId="LiveId" clId="{2D8BB71E-830C-4AAC-BDC8-541408251789}" dt="2023-06-29T08:37:37.950" v="1325" actId="478"/>
          <ac:grpSpMkLst>
            <pc:docMk/>
            <pc:sldMk cId="1865932456" sldId="337"/>
            <ac:grpSpMk id="8" creationId="{3164859C-8F83-7C79-9151-36349F999E4D}"/>
          </ac:grpSpMkLst>
        </pc:grpChg>
        <pc:picChg chg="add mod">
          <ac:chgData name="Alexandre Nícolas Dantas dos Santos" userId="e2b63df5db13905f" providerId="LiveId" clId="{2D8BB71E-830C-4AAC-BDC8-541408251789}" dt="2023-06-29T08:45:41.724" v="1402" actId="1076"/>
          <ac:picMkLst>
            <pc:docMk/>
            <pc:sldMk cId="1865932456" sldId="337"/>
            <ac:picMk id="4" creationId="{80A06AB2-E01D-9D2F-EF71-FB7761CDFB1D}"/>
          </ac:picMkLst>
        </pc:picChg>
        <pc:picChg chg="add del mod">
          <ac:chgData name="Alexandre Nícolas Dantas dos Santos" userId="e2b63df5db13905f" providerId="LiveId" clId="{2D8BB71E-830C-4AAC-BDC8-541408251789}" dt="2023-06-29T08:40:42.029" v="1340" actId="478"/>
          <ac:picMkLst>
            <pc:docMk/>
            <pc:sldMk cId="1865932456" sldId="337"/>
            <ac:picMk id="10" creationId="{E620785A-38BB-562A-E496-09EB737250FB}"/>
          </ac:picMkLst>
        </pc:picChg>
      </pc:sldChg>
      <pc:sldChg chg="addSp delSp modSp add mod">
        <pc:chgData name="Alexandre Nícolas Dantas dos Santos" userId="e2b63df5db13905f" providerId="LiveId" clId="{2D8BB71E-830C-4AAC-BDC8-541408251789}" dt="2023-06-29T08:57:00.679" v="1497" actId="14100"/>
        <pc:sldMkLst>
          <pc:docMk/>
          <pc:sldMk cId="1889335144" sldId="338"/>
        </pc:sldMkLst>
        <pc:spChg chg="mod">
          <ac:chgData name="Alexandre Nícolas Dantas dos Santos" userId="e2b63df5db13905f" providerId="LiveId" clId="{2D8BB71E-830C-4AAC-BDC8-541408251789}" dt="2023-06-29T08:52:57.433" v="1450" actId="1076"/>
          <ac:spMkLst>
            <pc:docMk/>
            <pc:sldMk cId="1889335144" sldId="338"/>
            <ac:spMk id="4" creationId="{407A2E61-1AF2-ECB9-0F78-7518F00E616A}"/>
          </ac:spMkLst>
        </pc:spChg>
        <pc:spChg chg="mod">
          <ac:chgData name="Alexandre Nícolas Dantas dos Santos" userId="e2b63df5db13905f" providerId="LiveId" clId="{2D8BB71E-830C-4AAC-BDC8-541408251789}" dt="2023-06-29T08:57:00.679" v="1497" actId="14100"/>
          <ac:spMkLst>
            <pc:docMk/>
            <pc:sldMk cId="1889335144" sldId="338"/>
            <ac:spMk id="6" creationId="{2FA55724-1DD3-CF23-9C5F-719B5CB3FD2B}"/>
          </ac:spMkLst>
        </pc:spChg>
        <pc:spChg chg="del">
          <ac:chgData name="Alexandre Nícolas Dantas dos Santos" userId="e2b63df5db13905f" providerId="LiveId" clId="{2D8BB71E-830C-4AAC-BDC8-541408251789}" dt="2023-06-29T08:43:44.790" v="1387" actId="478"/>
          <ac:spMkLst>
            <pc:docMk/>
            <pc:sldMk cId="1889335144" sldId="338"/>
            <ac:spMk id="8" creationId="{EBF58EAF-B29F-5B0C-8819-1EAFD1068F87}"/>
          </ac:spMkLst>
        </pc:spChg>
        <pc:picChg chg="del">
          <ac:chgData name="Alexandre Nícolas Dantas dos Santos" userId="e2b63df5db13905f" providerId="LiveId" clId="{2D8BB71E-830C-4AAC-BDC8-541408251789}" dt="2023-06-29T08:43:42.464" v="1386" actId="478"/>
          <ac:picMkLst>
            <pc:docMk/>
            <pc:sldMk cId="1889335144" sldId="338"/>
            <ac:picMk id="3" creationId="{CFB0C382-E987-D832-857E-122B8FBB4A97}"/>
          </ac:picMkLst>
        </pc:picChg>
        <pc:picChg chg="add mod">
          <ac:chgData name="Alexandre Nícolas Dantas dos Santos" userId="e2b63df5db13905f" providerId="LiveId" clId="{2D8BB71E-830C-4AAC-BDC8-541408251789}" dt="2023-06-29T08:56:16.449" v="1490" actId="1076"/>
          <ac:picMkLst>
            <pc:docMk/>
            <pc:sldMk cId="1889335144" sldId="338"/>
            <ac:picMk id="5" creationId="{934A2817-09BF-4CD8-C631-B4E766CDD68A}"/>
          </ac:picMkLst>
        </pc:picChg>
        <pc:picChg chg="add mod">
          <ac:chgData name="Alexandre Nícolas Dantas dos Santos" userId="e2b63df5db13905f" providerId="LiveId" clId="{2D8BB71E-830C-4AAC-BDC8-541408251789}" dt="2023-06-29T08:56:14.993" v="1489" actId="1076"/>
          <ac:picMkLst>
            <pc:docMk/>
            <pc:sldMk cId="1889335144" sldId="338"/>
            <ac:picMk id="9" creationId="{344F06DA-B5E2-8D67-DEEE-520CCF5449B0}"/>
          </ac:picMkLst>
        </pc:picChg>
        <pc:picChg chg="add mod">
          <ac:chgData name="Alexandre Nícolas Dantas dos Santos" userId="e2b63df5db13905f" providerId="LiveId" clId="{2D8BB71E-830C-4AAC-BDC8-541408251789}" dt="2023-06-29T08:56:22.967" v="1492" actId="1076"/>
          <ac:picMkLst>
            <pc:docMk/>
            <pc:sldMk cId="1889335144" sldId="338"/>
            <ac:picMk id="11" creationId="{97422777-B288-35ED-06DA-DC1E59989779}"/>
          </ac:picMkLst>
        </pc:picChg>
      </pc:sldChg>
      <pc:sldMasterChg chg="del delSldLayout">
        <pc:chgData name="Alexandre Nícolas Dantas dos Santos" userId="e2b63df5db13905f" providerId="LiveId" clId="{2D8BB71E-830C-4AAC-BDC8-541408251789}" dt="2023-06-29T06:46:31.437" v="51" actId="47"/>
        <pc:sldMasterMkLst>
          <pc:docMk/>
          <pc:sldMasterMk cId="3254503062" sldId="2147483670"/>
        </pc:sldMasterMkLst>
        <pc:sldLayoutChg chg="del">
          <pc:chgData name="Alexandre Nícolas Dantas dos Santos" userId="e2b63df5db13905f" providerId="LiveId" clId="{2D8BB71E-830C-4AAC-BDC8-541408251789}" dt="2023-06-29T06:46:31.437" v="51" actId="47"/>
          <pc:sldLayoutMkLst>
            <pc:docMk/>
            <pc:sldMasterMk cId="3254503062" sldId="2147483670"/>
            <pc:sldLayoutMk cId="439600015" sldId="2147483671"/>
          </pc:sldLayoutMkLst>
        </pc:sldLayoutChg>
        <pc:sldLayoutChg chg="del">
          <pc:chgData name="Alexandre Nícolas Dantas dos Santos" userId="e2b63df5db13905f" providerId="LiveId" clId="{2D8BB71E-830C-4AAC-BDC8-541408251789}" dt="2023-06-29T06:46:31.437" v="51" actId="47"/>
          <pc:sldLayoutMkLst>
            <pc:docMk/>
            <pc:sldMasterMk cId="3254503062" sldId="2147483670"/>
            <pc:sldLayoutMk cId="814959968" sldId="2147483672"/>
          </pc:sldLayoutMkLst>
        </pc:sldLayoutChg>
        <pc:sldLayoutChg chg="del">
          <pc:chgData name="Alexandre Nícolas Dantas dos Santos" userId="e2b63df5db13905f" providerId="LiveId" clId="{2D8BB71E-830C-4AAC-BDC8-541408251789}" dt="2023-06-29T06:46:31.437" v="51" actId="47"/>
          <pc:sldLayoutMkLst>
            <pc:docMk/>
            <pc:sldMasterMk cId="3254503062" sldId="2147483670"/>
            <pc:sldLayoutMk cId="2969374398" sldId="2147483673"/>
          </pc:sldLayoutMkLst>
        </pc:sldLayoutChg>
        <pc:sldLayoutChg chg="del">
          <pc:chgData name="Alexandre Nícolas Dantas dos Santos" userId="e2b63df5db13905f" providerId="LiveId" clId="{2D8BB71E-830C-4AAC-BDC8-541408251789}" dt="2023-06-29T06:46:31.437" v="51" actId="47"/>
          <pc:sldLayoutMkLst>
            <pc:docMk/>
            <pc:sldMasterMk cId="3254503062" sldId="2147483670"/>
            <pc:sldLayoutMk cId="2456348896" sldId="2147483674"/>
          </pc:sldLayoutMkLst>
        </pc:sldLayoutChg>
        <pc:sldLayoutChg chg="del">
          <pc:chgData name="Alexandre Nícolas Dantas dos Santos" userId="e2b63df5db13905f" providerId="LiveId" clId="{2D8BB71E-830C-4AAC-BDC8-541408251789}" dt="2023-06-29T06:46:31.437" v="51" actId="47"/>
          <pc:sldLayoutMkLst>
            <pc:docMk/>
            <pc:sldMasterMk cId="3254503062" sldId="2147483670"/>
            <pc:sldLayoutMk cId="3387775564" sldId="2147483675"/>
          </pc:sldLayoutMkLst>
        </pc:sldLayoutChg>
        <pc:sldLayoutChg chg="del">
          <pc:chgData name="Alexandre Nícolas Dantas dos Santos" userId="e2b63df5db13905f" providerId="LiveId" clId="{2D8BB71E-830C-4AAC-BDC8-541408251789}" dt="2023-06-29T06:46:31.437" v="51" actId="47"/>
          <pc:sldLayoutMkLst>
            <pc:docMk/>
            <pc:sldMasterMk cId="3254503062" sldId="2147483670"/>
            <pc:sldLayoutMk cId="775554107" sldId="2147483676"/>
          </pc:sldLayoutMkLst>
        </pc:sldLayoutChg>
        <pc:sldLayoutChg chg="del">
          <pc:chgData name="Alexandre Nícolas Dantas dos Santos" userId="e2b63df5db13905f" providerId="LiveId" clId="{2D8BB71E-830C-4AAC-BDC8-541408251789}" dt="2023-06-29T06:46:31.437" v="51" actId="47"/>
          <pc:sldLayoutMkLst>
            <pc:docMk/>
            <pc:sldMasterMk cId="3254503062" sldId="2147483670"/>
            <pc:sldLayoutMk cId="1858502283" sldId="2147483677"/>
          </pc:sldLayoutMkLst>
        </pc:sldLayoutChg>
        <pc:sldLayoutChg chg="del">
          <pc:chgData name="Alexandre Nícolas Dantas dos Santos" userId="e2b63df5db13905f" providerId="LiveId" clId="{2D8BB71E-830C-4AAC-BDC8-541408251789}" dt="2023-06-29T06:46:31.437" v="51" actId="47"/>
          <pc:sldLayoutMkLst>
            <pc:docMk/>
            <pc:sldMasterMk cId="3254503062" sldId="2147483670"/>
            <pc:sldLayoutMk cId="571254544" sldId="2147483678"/>
          </pc:sldLayoutMkLst>
        </pc:sldLayoutChg>
        <pc:sldLayoutChg chg="del">
          <pc:chgData name="Alexandre Nícolas Dantas dos Santos" userId="e2b63df5db13905f" providerId="LiveId" clId="{2D8BB71E-830C-4AAC-BDC8-541408251789}" dt="2023-06-29T06:46:31.437" v="51" actId="47"/>
          <pc:sldLayoutMkLst>
            <pc:docMk/>
            <pc:sldMasterMk cId="3254503062" sldId="2147483670"/>
            <pc:sldLayoutMk cId="719538402" sldId="2147483679"/>
          </pc:sldLayoutMkLst>
        </pc:sldLayoutChg>
        <pc:sldLayoutChg chg="del">
          <pc:chgData name="Alexandre Nícolas Dantas dos Santos" userId="e2b63df5db13905f" providerId="LiveId" clId="{2D8BB71E-830C-4AAC-BDC8-541408251789}" dt="2023-06-29T06:46:31.437" v="51" actId="47"/>
          <pc:sldLayoutMkLst>
            <pc:docMk/>
            <pc:sldMasterMk cId="3254503062" sldId="2147483670"/>
            <pc:sldLayoutMk cId="2731840079" sldId="2147483680"/>
          </pc:sldLayoutMkLst>
        </pc:sldLayoutChg>
        <pc:sldLayoutChg chg="del">
          <pc:chgData name="Alexandre Nícolas Dantas dos Santos" userId="e2b63df5db13905f" providerId="LiveId" clId="{2D8BB71E-830C-4AAC-BDC8-541408251789}" dt="2023-06-29T06:46:31.437" v="51" actId="47"/>
          <pc:sldLayoutMkLst>
            <pc:docMk/>
            <pc:sldMasterMk cId="3254503062" sldId="2147483670"/>
            <pc:sldLayoutMk cId="1622270590" sldId="2147483681"/>
          </pc:sldLayoutMkLst>
        </pc:sldLayoutChg>
        <pc:sldLayoutChg chg="del">
          <pc:chgData name="Alexandre Nícolas Dantas dos Santos" userId="e2b63df5db13905f" providerId="LiveId" clId="{2D8BB71E-830C-4AAC-BDC8-541408251789}" dt="2023-06-29T06:46:31.437" v="51" actId="47"/>
          <pc:sldLayoutMkLst>
            <pc:docMk/>
            <pc:sldMasterMk cId="3254503062" sldId="2147483670"/>
            <pc:sldLayoutMk cId="3211672862" sldId="2147483682"/>
          </pc:sldLayoutMkLst>
        </pc:sldLayoutChg>
        <pc:sldLayoutChg chg="del">
          <pc:chgData name="Alexandre Nícolas Dantas dos Santos" userId="e2b63df5db13905f" providerId="LiveId" clId="{2D8BB71E-830C-4AAC-BDC8-541408251789}" dt="2023-06-29T06:46:31.437" v="51" actId="47"/>
          <pc:sldLayoutMkLst>
            <pc:docMk/>
            <pc:sldMasterMk cId="3254503062" sldId="2147483670"/>
            <pc:sldLayoutMk cId="1213848565" sldId="2147483683"/>
          </pc:sldLayoutMkLst>
        </pc:sldLayoutChg>
        <pc:sldLayoutChg chg="del">
          <pc:chgData name="Alexandre Nícolas Dantas dos Santos" userId="e2b63df5db13905f" providerId="LiveId" clId="{2D8BB71E-830C-4AAC-BDC8-541408251789}" dt="2023-06-29T06:46:31.437" v="51" actId="47"/>
          <pc:sldLayoutMkLst>
            <pc:docMk/>
            <pc:sldMasterMk cId="3254503062" sldId="2147483670"/>
            <pc:sldLayoutMk cId="321891634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1835B-31FB-457C-A7EB-60DFB2F41EC9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5393A-BC4B-49A5-8F4A-D836DF623A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3302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55453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3361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apa 1" type="obj" userDrawn="1">
  <p:cSld name="OBJE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11;g1425ba98c71_0_151"/>
          <p:cNvGraphicFramePr>
            <a:graphicFrameLocks/>
          </p:cNvGraphicFramePr>
          <p:nvPr/>
        </p:nvGraphicFramePr>
        <p:xfrm>
          <a:off x="0" y="-50"/>
          <a:ext cx="12192037" cy="6650000"/>
        </p:xfrm>
        <a:graphic>
          <a:graphicData uri="http://schemas.openxmlformats.org/drawingml/2006/table">
            <a:tbl>
              <a:tblPr>
                <a:tableStyleId>{F874BCFB-2CC4-B05C-447E-56A49A4B492C}</a:tableStyleId>
              </a:tblPr>
              <a:tblGrid>
                <a:gridCol w="937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6650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0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0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0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50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50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50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50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50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650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2" name="Google Shape;12;g1425ba98c71_0_151"/>
          <p:cNvSpPr/>
          <p:nvPr/>
        </p:nvSpPr>
        <p:spPr bwMode="auto">
          <a:xfrm>
            <a:off x="0" y="6622800"/>
            <a:ext cx="12192000" cy="235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Google Shape;13;g1425ba98c71_0_151"/>
          <p:cNvSpPr/>
          <p:nvPr/>
        </p:nvSpPr>
        <p:spPr bwMode="auto">
          <a:xfrm>
            <a:off x="937849" y="2659950"/>
            <a:ext cx="7502700" cy="2001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E44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69999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200" b="0" i="0" u="none" strike="noStrike" cap="none">
              <a:solidFill>
                <a:srgbClr val="000000"/>
              </a:solidFill>
              <a:latin typeface="Montserrat Medium"/>
              <a:ea typeface="Montserrat Medium"/>
              <a:cs typeface="Montserrat Medium"/>
            </a:endParaRPr>
          </a:p>
        </p:txBody>
      </p:sp>
      <p:pic>
        <p:nvPicPr>
          <p:cNvPr id="14" name="Google Shape;14;g1425ba98c71_0_151"/>
          <p:cNvPicPr/>
          <p:nvPr/>
        </p:nvPicPr>
        <p:blipFill>
          <a:blip r:embed="rId2">
            <a:alphaModFix/>
          </a:blip>
          <a:srcRect/>
          <a:stretch/>
        </p:blipFill>
        <p:spPr bwMode="auto">
          <a:xfrm>
            <a:off x="11393250" y="6235201"/>
            <a:ext cx="687727" cy="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g1425ba98c71_0_151"/>
          <p:cNvSpPr/>
          <p:nvPr/>
        </p:nvSpPr>
        <p:spPr bwMode="auto">
          <a:xfrm>
            <a:off x="8440550" y="4654950"/>
            <a:ext cx="2813400" cy="1329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E44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900" b="0" i="0" u="none" strike="noStrike" cap="none">
              <a:solidFill>
                <a:srgbClr val="000000"/>
              </a:solidFill>
              <a:latin typeface="Montserrat Medium"/>
              <a:ea typeface="Montserrat Medium"/>
              <a:cs typeface="Montserrat Medium"/>
            </a:endParaRPr>
          </a:p>
        </p:txBody>
      </p:sp>
      <p:pic>
        <p:nvPicPr>
          <p:cNvPr id="16" name="Google Shape;16;g1425ba98c71_0_151"/>
          <p:cNvPicPr/>
          <p:nvPr/>
        </p:nvPicPr>
        <p:blipFill>
          <a:blip r:embed="rId3">
            <a:alphaModFix/>
          </a:blip>
          <a:srcRect l="62139" t="61815" r="2382" b="30829"/>
          <a:stretch/>
        </p:blipFill>
        <p:spPr bwMode="auto">
          <a:xfrm>
            <a:off x="1061525" y="2788075"/>
            <a:ext cx="2269676" cy="60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Interna 1" userDrawn="1">
  <p:cSld name="OBJECT_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Google Shape;35;g14b02e7ca1f_0_0"/>
          <p:cNvSpPr/>
          <p:nvPr/>
        </p:nvSpPr>
        <p:spPr bwMode="auto">
          <a:xfrm>
            <a:off x="0" y="6622800"/>
            <a:ext cx="12192000" cy="235200"/>
          </a:xfrm>
          <a:prstGeom prst="rect">
            <a:avLst/>
          </a:prstGeom>
          <a:solidFill>
            <a:srgbClr val="0003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36" name="Google Shape;36;g14b02e7ca1f_0_0"/>
          <p:cNvPicPr/>
          <p:nvPr/>
        </p:nvPicPr>
        <p:blipFill>
          <a:blip r:embed="rId2">
            <a:alphaModFix/>
          </a:blip>
          <a:srcRect/>
          <a:stretch/>
        </p:blipFill>
        <p:spPr bwMode="auto">
          <a:xfrm>
            <a:off x="11261232" y="6265125"/>
            <a:ext cx="687718" cy="2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g14b02e7ca1f_0_0"/>
          <p:cNvPicPr/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10895137" y="339271"/>
            <a:ext cx="1211625" cy="5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g14b02e7ca1f_0_0"/>
          <p:cNvSpPr/>
          <p:nvPr/>
        </p:nvSpPr>
        <p:spPr bwMode="auto">
          <a:xfrm rot="5400000">
            <a:off x="10882474" y="-62850"/>
            <a:ext cx="1236900" cy="1362600"/>
          </a:xfrm>
          <a:prstGeom prst="flowChartDelay">
            <a:avLst/>
          </a:prstGeom>
          <a:solidFill>
            <a:srgbClr val="0003C8"/>
          </a:solidFill>
          <a:ln w="9525" cap="flat" cmpd="sng">
            <a:solidFill>
              <a:srgbClr val="0003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39" name="Google Shape;39;g14b02e7ca1f_0_0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23798" y="288514"/>
            <a:ext cx="1211626" cy="465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Agradecimento 1" userDrawn="1">
  <p:cSld name="OBJECT_4_1_1_1_1_1_1_1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142" name="Google Shape;142;g14b02e7ca1f_0_193"/>
          <p:cNvGraphicFramePr>
            <a:graphicFrameLocks/>
          </p:cNvGraphicFramePr>
          <p:nvPr/>
        </p:nvGraphicFramePr>
        <p:xfrm>
          <a:off x="0" y="-50"/>
          <a:ext cx="12192037" cy="6650000"/>
        </p:xfrm>
        <a:graphic>
          <a:graphicData uri="http://schemas.openxmlformats.org/drawingml/2006/table">
            <a:tbl>
              <a:tblPr>
                <a:tableStyleId>{F874BCFB-2CC4-B05C-447E-56A49A4B492C}</a:tableStyleId>
              </a:tblPr>
              <a:tblGrid>
                <a:gridCol w="937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6650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0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0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0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50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50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50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50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50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650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algn="ctr">
                      <a:solidFill>
                        <a:srgbClr val="5E446D"/>
                      </a:solidFill>
                    </a:lnL>
                    <a:lnR w="9525" algn="ctr">
                      <a:solidFill>
                        <a:srgbClr val="5E446D"/>
                      </a:solidFill>
                    </a:lnR>
                    <a:lnT w="9525" algn="ctr">
                      <a:solidFill>
                        <a:srgbClr val="5E446D"/>
                      </a:solidFill>
                    </a:lnT>
                    <a:lnB w="9525" algn="ctr">
                      <a:solidFill>
                        <a:srgbClr val="5E446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43" name="Google Shape;143;g14b02e7ca1f_0_193"/>
          <p:cNvSpPr txBox="1"/>
          <p:nvPr/>
        </p:nvSpPr>
        <p:spPr bwMode="auto">
          <a:xfrm>
            <a:off x="1875699" y="2660025"/>
            <a:ext cx="7502700" cy="1329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E44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defRPr/>
            </a:pPr>
            <a:endParaRPr sz="3000" b="0" i="0" u="none" strike="noStrike" cap="none">
              <a:solidFill>
                <a:srgbClr val="0003C8"/>
              </a:solidFill>
              <a:latin typeface="Montserrat SemiBold"/>
              <a:ea typeface="Montserrat SemiBold"/>
              <a:cs typeface="Montserrat SemiBold"/>
            </a:endParaRPr>
          </a:p>
        </p:txBody>
      </p:sp>
      <p:sp>
        <p:nvSpPr>
          <p:cNvPr id="144" name="Google Shape;144;g14b02e7ca1f_0_193"/>
          <p:cNvSpPr/>
          <p:nvPr/>
        </p:nvSpPr>
        <p:spPr bwMode="auto">
          <a:xfrm>
            <a:off x="0" y="6622800"/>
            <a:ext cx="12192000" cy="235200"/>
          </a:xfrm>
          <a:prstGeom prst="rect">
            <a:avLst/>
          </a:prstGeom>
          <a:solidFill>
            <a:srgbClr val="5E44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45" name="Google Shape;145;g14b02e7ca1f_0_193"/>
          <p:cNvPicPr/>
          <p:nvPr/>
        </p:nvPicPr>
        <p:blipFill>
          <a:blip r:embed="rId2">
            <a:alphaModFix/>
          </a:blip>
          <a:srcRect/>
          <a:stretch/>
        </p:blipFill>
        <p:spPr bwMode="auto">
          <a:xfrm>
            <a:off x="11413632" y="6265125"/>
            <a:ext cx="687718" cy="2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14b02e7ca1f_0_193"/>
          <p:cNvPicPr/>
          <p:nvPr/>
        </p:nvPicPr>
        <p:blipFill>
          <a:blip r:embed="rId3">
            <a:alphaModFix/>
          </a:blip>
          <a:srcRect t="30056" b="30055"/>
          <a:stretch/>
        </p:blipFill>
        <p:spPr bwMode="auto">
          <a:xfrm>
            <a:off x="8440650" y="0"/>
            <a:ext cx="3751350" cy="199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14b02e7ca1f_0_193"/>
          <p:cNvPicPr/>
          <p:nvPr/>
        </p:nvPicPr>
        <p:blipFill>
          <a:blip r:embed="rId4">
            <a:alphaModFix/>
          </a:blip>
          <a:srcRect l="49440" t="61895" r="15081" b="30748"/>
          <a:stretch/>
        </p:blipFill>
        <p:spPr bwMode="auto">
          <a:xfrm>
            <a:off x="6993925" y="3023524"/>
            <a:ext cx="2269676" cy="60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69" r:id="rId3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bic.org.br/obras-industriais/pt_BR/2020/06/10/cbic-instala-comite-de-inteligencia-estrategica-de-obras-industriais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41.jpeg"/><Relationship Id="rId3" Type="http://schemas.openxmlformats.org/officeDocument/2006/relationships/image" Target="../media/image27.jpg"/><Relationship Id="rId21" Type="http://schemas.openxmlformats.org/officeDocument/2006/relationships/image" Target="../media/image44.jp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png"/><Relationship Id="rId25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jp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24" Type="http://schemas.openxmlformats.org/officeDocument/2006/relationships/image" Target="../media/image47.png"/><Relationship Id="rId5" Type="http://schemas.openxmlformats.org/officeDocument/2006/relationships/image" Target="../media/image28.jpg"/><Relationship Id="rId15" Type="http://schemas.openxmlformats.org/officeDocument/2006/relationships/image" Target="../media/image38.jpeg"/><Relationship Id="rId23" Type="http://schemas.openxmlformats.org/officeDocument/2006/relationships/image" Target="../media/image46.jpeg"/><Relationship Id="rId10" Type="http://schemas.openxmlformats.org/officeDocument/2006/relationships/image" Target="../media/image33.jpeg"/><Relationship Id="rId19" Type="http://schemas.openxmlformats.org/officeDocument/2006/relationships/image" Target="../media/image42.jpeg"/><Relationship Id="rId4" Type="http://schemas.openxmlformats.org/officeDocument/2006/relationships/image" Target="../media/image7.png"/><Relationship Id="rId9" Type="http://schemas.openxmlformats.org/officeDocument/2006/relationships/image" Target="../media/image32.jpeg"/><Relationship Id="rId14" Type="http://schemas.openxmlformats.org/officeDocument/2006/relationships/image" Target="../media/image37.jpg"/><Relationship Id="rId22" Type="http://schemas.openxmlformats.org/officeDocument/2006/relationships/image" Target="../media/image4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5.jpeg"/><Relationship Id="rId18" Type="http://schemas.openxmlformats.org/officeDocument/2006/relationships/image" Target="../media/image59.jpeg"/><Relationship Id="rId3" Type="http://schemas.openxmlformats.org/officeDocument/2006/relationships/image" Target="../media/image27.jpg"/><Relationship Id="rId7" Type="http://schemas.openxmlformats.org/officeDocument/2006/relationships/image" Target="../media/image50.jpeg"/><Relationship Id="rId12" Type="http://schemas.openxmlformats.org/officeDocument/2006/relationships/image" Target="../media/image54.jpg"/><Relationship Id="rId17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53.jpg"/><Relationship Id="rId5" Type="http://schemas.openxmlformats.org/officeDocument/2006/relationships/image" Target="../media/image28.jp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4" Type="http://schemas.openxmlformats.org/officeDocument/2006/relationships/image" Target="../media/image7.png"/><Relationship Id="rId9" Type="http://schemas.openxmlformats.org/officeDocument/2006/relationships/image" Target="../media/image38.jpeg"/><Relationship Id="rId14" Type="http://schemas.openxmlformats.org/officeDocument/2006/relationships/image" Target="../media/image5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" name="Google Shape;168;g137efd60d56_1_0"/>
          <p:cNvSpPr txBox="1"/>
          <p:nvPr/>
        </p:nvSpPr>
        <p:spPr bwMode="auto">
          <a:xfrm>
            <a:off x="659506" y="3356992"/>
            <a:ext cx="774075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69999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pt-BR" sz="3200" b="0" i="1" u="none" strike="noStrike" cap="none" dirty="0">
                <a:solidFill>
                  <a:srgbClr val="0003C8"/>
                </a:solidFill>
                <a:latin typeface="Montserrat Medium"/>
                <a:ea typeface="Montserrat Medium"/>
                <a:cs typeface="Montserrat Medium"/>
              </a:rPr>
              <a:t>COMISSÃO DE OBRAS INDUSTRIAIS E COPORATIVAS</a:t>
            </a:r>
          </a:p>
        </p:txBody>
      </p:sp>
      <p:sp>
        <p:nvSpPr>
          <p:cNvPr id="169" name="Google Shape;169;g137efd60d56_1_0"/>
          <p:cNvSpPr txBox="1"/>
          <p:nvPr/>
        </p:nvSpPr>
        <p:spPr bwMode="auto">
          <a:xfrm>
            <a:off x="8760296" y="5013176"/>
            <a:ext cx="2232248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/>
            </a:pPr>
            <a:r>
              <a:rPr lang="pt-BR" sz="2800" b="1" u="none" strike="noStrike" cap="none" dirty="0">
                <a:solidFill>
                  <a:srgbClr val="0003C8"/>
                </a:solidFill>
                <a:latin typeface="Rajdhani Medium"/>
                <a:ea typeface="Rajdhani Medium"/>
                <a:cs typeface="Rajdhani Medium"/>
              </a:rPr>
              <a:t> </a:t>
            </a:r>
            <a:r>
              <a:rPr lang="pt-BR" sz="2800" b="1" u="none" strike="noStrike" cap="none" dirty="0">
                <a:solidFill>
                  <a:srgbClr val="0003C8"/>
                </a:solidFill>
                <a:latin typeface="Montserrat Medium"/>
                <a:ea typeface="Montserrat Medium"/>
                <a:cs typeface="Montserrat Medium"/>
              </a:rPr>
              <a:t>29/06/2023</a:t>
            </a:r>
            <a:endParaRPr sz="2800" b="1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C8231C-7E3C-4841-953D-50304754C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899" b="21037"/>
          <a:stretch/>
        </p:blipFill>
        <p:spPr bwMode="auto">
          <a:xfrm>
            <a:off x="8400256" y="-27384"/>
            <a:ext cx="3791744" cy="2016224"/>
          </a:xfrm>
          <a:prstGeom prst="rect">
            <a:avLst/>
          </a:prstGeom>
        </p:spPr>
      </p:pic>
      <p:pic>
        <p:nvPicPr>
          <p:cNvPr id="6" name="Google Shape;165;g1dcad4facca_0_11">
            <a:extLst>
              <a:ext uri="{FF2B5EF4-FFF2-40B4-BE49-F238E27FC236}">
                <a16:creationId xmlns:a16="http://schemas.microsoft.com/office/drawing/2014/main" id="{C1E2F954-F4E0-4182-B1F8-EC9B268F2F9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 bwMode="auto">
          <a:xfrm>
            <a:off x="10161966" y="6273997"/>
            <a:ext cx="941853" cy="243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5;p5">
            <a:extLst>
              <a:ext uri="{FF2B5EF4-FFF2-40B4-BE49-F238E27FC236}">
                <a16:creationId xmlns:a16="http://schemas.microsoft.com/office/drawing/2014/main" id="{5D2F3B5A-0DDE-1D47-4D57-BEF9C99BAF6B}"/>
              </a:ext>
            </a:extLst>
          </p:cNvPr>
          <p:cNvSpPr txBox="1"/>
          <p:nvPr/>
        </p:nvSpPr>
        <p:spPr>
          <a:xfrm>
            <a:off x="3423551" y="778771"/>
            <a:ext cx="5344898" cy="68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 b="1" i="0" u="none" strike="noStrike" cap="none" dirty="0">
                <a:solidFill>
                  <a:schemeClr val="bg1"/>
                </a:solidFill>
                <a:highlight>
                  <a:srgbClr val="0003C8"/>
                </a:highlight>
                <a:latin typeface="Montserrat"/>
                <a:ea typeface="Montserrat"/>
                <a:cs typeface="Montserrat"/>
                <a:sym typeface="Montserrat"/>
              </a:rPr>
              <a:t>PUBLICAÇÕES TÉCNICAS COIC</a:t>
            </a:r>
            <a:endParaRPr sz="2500" b="1" i="0" u="none" strike="noStrike" cap="none" dirty="0">
              <a:solidFill>
                <a:schemeClr val="bg1"/>
              </a:solidFill>
              <a:highlight>
                <a:srgbClr val="0003C8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3164859C-8F83-7C79-9151-36349F999E4D}"/>
              </a:ext>
            </a:extLst>
          </p:cNvPr>
          <p:cNvGrpSpPr/>
          <p:nvPr/>
        </p:nvGrpSpPr>
        <p:grpSpPr>
          <a:xfrm>
            <a:off x="119336" y="1484784"/>
            <a:ext cx="11560006" cy="2808312"/>
            <a:chOff x="119336" y="1196752"/>
            <a:chExt cx="11560006" cy="2808312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74D07398-60BF-B4B9-0F6C-68594C35D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45904"/>
            <a:stretch/>
          </p:blipFill>
          <p:spPr>
            <a:xfrm>
              <a:off x="119336" y="1196752"/>
              <a:ext cx="11560006" cy="2808312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61C19932-EC94-2134-F1CE-18634C7B0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2224" y="1628800"/>
              <a:ext cx="1566866" cy="2232248"/>
            </a:xfrm>
            <a:prstGeom prst="rect">
              <a:avLst/>
            </a:prstGeom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6D391044-A3F0-2403-1E10-09F0617C051B}"/>
              </a:ext>
            </a:extLst>
          </p:cNvPr>
          <p:cNvSpPr txBox="1"/>
          <p:nvPr/>
        </p:nvSpPr>
        <p:spPr>
          <a:xfrm>
            <a:off x="7851541" y="4149080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>
                <a:latin typeface="Montserrat" panose="00000500000000000000" pitchFamily="2" charset="0"/>
              </a:defRPr>
            </a:lvl1pPr>
          </a:lstStyle>
          <a:p>
            <a:r>
              <a:rPr lang="pt-BR" b="1" dirty="0"/>
              <a:t>2019</a:t>
            </a:r>
            <a:br>
              <a:rPr lang="pt-BR" dirty="0"/>
            </a:br>
            <a:r>
              <a:rPr lang="pt-BR" dirty="0"/>
              <a:t>Contratos de Empreitada na Construção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9373340-73C0-09E4-5B1C-D084D7E1D9BF}"/>
              </a:ext>
            </a:extLst>
          </p:cNvPr>
          <p:cNvSpPr txBox="1"/>
          <p:nvPr/>
        </p:nvSpPr>
        <p:spPr>
          <a:xfrm>
            <a:off x="9721452" y="4149080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>
                <a:latin typeface="Montserrat" panose="00000500000000000000" pitchFamily="2" charset="0"/>
              </a:defRPr>
            </a:lvl1pPr>
          </a:lstStyle>
          <a:p>
            <a:r>
              <a:rPr lang="pt-BR" b="1" dirty="0"/>
              <a:t>2019</a:t>
            </a:r>
            <a:br>
              <a:rPr lang="pt-BR" dirty="0"/>
            </a:br>
            <a:r>
              <a:rPr lang="pt-BR" dirty="0"/>
              <a:t>Bonificação e despesas indiretas nas Obras Industriais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5D7F043-024F-D4FE-79BA-0248924218E9}"/>
              </a:ext>
            </a:extLst>
          </p:cNvPr>
          <p:cNvSpPr txBox="1"/>
          <p:nvPr/>
        </p:nvSpPr>
        <p:spPr>
          <a:xfrm>
            <a:off x="6242313" y="4132637"/>
            <a:ext cx="17395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>
                <a:latin typeface="Montserrat" panose="00000500000000000000" pitchFamily="2" charset="0"/>
              </a:defRPr>
            </a:lvl1pPr>
          </a:lstStyle>
          <a:p>
            <a:r>
              <a:rPr lang="pt-BR" b="1" dirty="0"/>
              <a:t>2020</a:t>
            </a:r>
            <a:br>
              <a:rPr lang="pt-BR" dirty="0"/>
            </a:br>
            <a:r>
              <a:rPr lang="pt-BR" dirty="0"/>
              <a:t>O Segmento de Obras Industriais e Corporativas e o Coronavírus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53FEC2F-8294-583E-D611-9B87368D98E6}"/>
              </a:ext>
            </a:extLst>
          </p:cNvPr>
          <p:cNvSpPr txBox="1"/>
          <p:nvPr/>
        </p:nvSpPr>
        <p:spPr>
          <a:xfrm>
            <a:off x="4481563" y="4113366"/>
            <a:ext cx="1739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>
                <a:latin typeface="Montserrat" panose="00000500000000000000" pitchFamily="2" charset="0"/>
              </a:defRPr>
            </a:lvl1pPr>
          </a:lstStyle>
          <a:p>
            <a:r>
              <a:rPr lang="pt-BR" b="1" dirty="0"/>
              <a:t>2020</a:t>
            </a:r>
            <a:br>
              <a:rPr lang="pt-BR" dirty="0"/>
            </a:br>
            <a:r>
              <a:rPr lang="pt-BR" dirty="0"/>
              <a:t>Guia Prático de Gestão Compartilhada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25CE9B3-E5D7-25F8-9B29-56B9491C7392}"/>
              </a:ext>
            </a:extLst>
          </p:cNvPr>
          <p:cNvSpPr txBox="1"/>
          <p:nvPr/>
        </p:nvSpPr>
        <p:spPr>
          <a:xfrm>
            <a:off x="2632833" y="4132637"/>
            <a:ext cx="173956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latin typeface="Montserrat" panose="00000500000000000000" pitchFamily="2" charset="0"/>
              </a:defRPr>
            </a:lvl1pPr>
          </a:lstStyle>
          <a:p>
            <a:r>
              <a:rPr lang="pt-BR" b="1" dirty="0"/>
              <a:t>2021</a:t>
            </a:r>
            <a:br>
              <a:rPr lang="pt-BR" dirty="0"/>
            </a:br>
            <a:r>
              <a:rPr lang="pt-BR" dirty="0"/>
              <a:t>Caminhos para viabilizar a continuidade dos contratos impactados pela pandemia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2A04A0-1474-4AA4-2C90-0EBF569E686F}"/>
              </a:ext>
            </a:extLst>
          </p:cNvPr>
          <p:cNvSpPr txBox="1"/>
          <p:nvPr/>
        </p:nvSpPr>
        <p:spPr>
          <a:xfrm>
            <a:off x="960362" y="4149080"/>
            <a:ext cx="16724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Montserrat" panose="00000500000000000000" pitchFamily="2" charset="0"/>
              </a:rPr>
              <a:t>2022</a:t>
            </a:r>
            <a:br>
              <a:rPr lang="pt-BR" dirty="0">
                <a:latin typeface="Montserrat" panose="00000500000000000000" pitchFamily="2" charset="0"/>
              </a:rPr>
            </a:br>
            <a:r>
              <a:rPr lang="pt-BR" dirty="0">
                <a:latin typeface="Montserrat" panose="00000500000000000000" pitchFamily="2" charset="0"/>
              </a:rPr>
              <a:t>ESG  no Segmento de Obras Industriais e </a:t>
            </a:r>
            <a:r>
              <a:rPr lang="pt-BR" dirty="0" err="1">
                <a:latin typeface="Montserrat" panose="00000500000000000000" pitchFamily="2" charset="0"/>
              </a:rPr>
              <a:t>Croporativas</a:t>
            </a:r>
            <a:endParaRPr lang="pt-BR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581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5;p5">
            <a:extLst>
              <a:ext uri="{FF2B5EF4-FFF2-40B4-BE49-F238E27FC236}">
                <a16:creationId xmlns:a16="http://schemas.microsoft.com/office/drawing/2014/main" id="{5D2F3B5A-0DDE-1D47-4D57-BEF9C99BAF6B}"/>
              </a:ext>
            </a:extLst>
          </p:cNvPr>
          <p:cNvSpPr txBox="1"/>
          <p:nvPr/>
        </p:nvSpPr>
        <p:spPr>
          <a:xfrm>
            <a:off x="4727848" y="332656"/>
            <a:ext cx="2376264" cy="68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 b="1" i="0" u="none" strike="noStrike" cap="none" dirty="0">
                <a:solidFill>
                  <a:schemeClr val="bg1"/>
                </a:solidFill>
                <a:highlight>
                  <a:srgbClr val="0003C8"/>
                </a:highlight>
                <a:latin typeface="Montserrat"/>
                <a:ea typeface="Montserrat"/>
                <a:cs typeface="Montserrat"/>
                <a:sym typeface="Montserrat"/>
              </a:rPr>
              <a:t>CURSO EAD</a:t>
            </a:r>
            <a:endParaRPr sz="2500" b="1" i="0" u="none" strike="noStrike" cap="none" dirty="0">
              <a:solidFill>
                <a:schemeClr val="bg1"/>
              </a:solidFill>
              <a:highlight>
                <a:srgbClr val="0003C8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A06AB2-E01D-9D2F-EF71-FB7761CDF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340768"/>
            <a:ext cx="7255223" cy="458411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A5E3BB13-C2BC-C05C-634E-EE7D5564335C}"/>
              </a:ext>
            </a:extLst>
          </p:cNvPr>
          <p:cNvSpPr txBox="1"/>
          <p:nvPr/>
        </p:nvSpPr>
        <p:spPr>
          <a:xfrm>
            <a:off x="7392144" y="2636912"/>
            <a:ext cx="4536504" cy="259680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3pPr marL="514350" indent="-514350" algn="just" defTabSz="457200" rtl="0" eaLnBrk="0" fontAlgn="base" latinLnBrk="0" hangingPunct="0">
              <a:lnSpc>
                <a:spcPct val="114000"/>
              </a:lnSpc>
              <a:spcBef>
                <a:spcPct val="0"/>
              </a:spcBef>
              <a:buClrTx/>
              <a:buSzTx/>
              <a:buFont typeface="Wingdings" pitchFamily="2" charset="2"/>
              <a:buChar char="Ø"/>
              <a:tabLst/>
              <a:defRPr kumimoji="0" sz="1800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itchFamily="34" charset="0"/>
              </a:defRPr>
            </a:lvl3pPr>
            <a:lvl5pPr marL="1428750" indent="-514350" algn="just" defTabSz="457200" rtl="0" eaLnBrk="0" fontAlgn="base" latinLnBrk="0" hangingPunct="0">
              <a:lnSpc>
                <a:spcPct val="114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tabLst/>
              <a:defRPr kumimoji="0" sz="1800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itchFamily="34" charset="0"/>
              </a:defRPr>
            </a:lvl5pPr>
          </a:lstStyle>
          <a:p>
            <a:pPr lvl="2"/>
            <a:r>
              <a:rPr lang="pt-BR" dirty="0"/>
              <a:t>O curso conta com 12 profissionais de diversas áreas, com experiências e casos diversos, em 12 videoaulas que enriquecem de forma didática a exposição do conteúdo aos alunos. O curso também tem certificação.</a:t>
            </a:r>
          </a:p>
        </p:txBody>
      </p:sp>
    </p:spTree>
    <p:extLst>
      <p:ext uri="{BB962C8B-B14F-4D97-AF65-F5344CB8AC3E}">
        <p14:creationId xmlns:p14="http://schemas.microsoft.com/office/powerpoint/2010/main" val="1865932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1" name="Google Shape;341;g149ec7575ad_0_89"/>
          <p:cNvSpPr txBox="1"/>
          <p:nvPr/>
        </p:nvSpPr>
        <p:spPr bwMode="auto">
          <a:xfrm>
            <a:off x="1847528" y="2780928"/>
            <a:ext cx="55647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/>
            </a:pPr>
            <a:r>
              <a:rPr lang="pt-BR" sz="3300" b="0" i="0" u="none" strike="noStrike" cap="none" dirty="0">
                <a:solidFill>
                  <a:srgbClr val="0003C8"/>
                </a:solidFill>
                <a:latin typeface="Montserrat SemiBold"/>
                <a:ea typeface="Montserrat SemiBold"/>
                <a:cs typeface="Montserrat SemiBold"/>
              </a:rPr>
              <a:t>OBRIGADO PELA ATENÇÃO</a:t>
            </a:r>
            <a:endParaRPr sz="3000" b="0" i="0" u="none" strike="noStrike" cap="none" dirty="0">
              <a:solidFill>
                <a:srgbClr val="0003C8"/>
              </a:solidFill>
              <a:latin typeface="Montserrat SemiBold"/>
              <a:ea typeface="Montserrat SemiBold"/>
              <a:cs typeface="Montserrat SemiBold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22A848D-DAD9-4766-A80B-E3AEF694AC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899" b="21037"/>
          <a:stretch/>
        </p:blipFill>
        <p:spPr>
          <a:xfrm>
            <a:off x="8400256" y="-27384"/>
            <a:ext cx="3791744" cy="201622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DFC52B2-704B-4B36-B437-24CCAEFC83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44031"/>
          <a:stretch/>
        </p:blipFill>
        <p:spPr bwMode="auto">
          <a:xfrm>
            <a:off x="10083514" y="6268748"/>
            <a:ext cx="1413086" cy="2565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D7636282-027D-432C-BFA1-D6356F409878}"/>
              </a:ext>
            </a:extLst>
          </p:cNvPr>
          <p:cNvSpPr/>
          <p:nvPr/>
        </p:nvSpPr>
        <p:spPr>
          <a:xfrm>
            <a:off x="9518121" y="1799719"/>
            <a:ext cx="2163096" cy="1211535"/>
          </a:xfrm>
          <a:prstGeom prst="roundRect">
            <a:avLst/>
          </a:prstGeom>
          <a:noFill/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6" name="Agrupar 95">
            <a:extLst>
              <a:ext uri="{FF2B5EF4-FFF2-40B4-BE49-F238E27FC236}">
                <a16:creationId xmlns:a16="http://schemas.microsoft.com/office/drawing/2014/main" id="{1C0566C2-B5AA-4151-8FCF-98CA44111173}"/>
              </a:ext>
            </a:extLst>
          </p:cNvPr>
          <p:cNvGrpSpPr/>
          <p:nvPr/>
        </p:nvGrpSpPr>
        <p:grpSpPr>
          <a:xfrm>
            <a:off x="467977" y="1844824"/>
            <a:ext cx="11253070" cy="3631694"/>
            <a:chOff x="335360" y="1613153"/>
            <a:chExt cx="11253070" cy="3631694"/>
          </a:xfrm>
        </p:grpSpPr>
        <p:sp>
          <p:nvSpPr>
            <p:cNvPr id="80" name="Google Shape;2441;p43">
              <a:extLst>
                <a:ext uri="{FF2B5EF4-FFF2-40B4-BE49-F238E27FC236}">
                  <a16:creationId xmlns:a16="http://schemas.microsoft.com/office/drawing/2014/main" id="{EDCFEC72-9517-4ABE-8C93-4C68EBDB4816}"/>
                </a:ext>
              </a:extLst>
            </p:cNvPr>
            <p:cNvSpPr txBox="1"/>
            <p:nvPr/>
          </p:nvSpPr>
          <p:spPr>
            <a:xfrm>
              <a:off x="9469065" y="3675575"/>
              <a:ext cx="1911327" cy="60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Etapa 5</a:t>
              </a:r>
              <a:endParaRPr sz="15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grpSp>
          <p:nvGrpSpPr>
            <p:cNvPr id="2" name="Google Shape;2367;p43">
              <a:extLst>
                <a:ext uri="{FF2B5EF4-FFF2-40B4-BE49-F238E27FC236}">
                  <a16:creationId xmlns:a16="http://schemas.microsoft.com/office/drawing/2014/main" id="{96089513-5D3C-414C-8605-7AF44970590B}"/>
                </a:ext>
              </a:extLst>
            </p:cNvPr>
            <p:cNvGrpSpPr/>
            <p:nvPr/>
          </p:nvGrpSpPr>
          <p:grpSpPr>
            <a:xfrm>
              <a:off x="335360" y="2782755"/>
              <a:ext cx="2282915" cy="2462092"/>
              <a:chOff x="1336350" y="2466575"/>
              <a:chExt cx="1617475" cy="1744425"/>
            </a:xfrm>
          </p:grpSpPr>
          <p:sp>
            <p:nvSpPr>
              <p:cNvPr id="3" name="Google Shape;2368;p43">
                <a:extLst>
                  <a:ext uri="{FF2B5EF4-FFF2-40B4-BE49-F238E27FC236}">
                    <a16:creationId xmlns:a16="http://schemas.microsoft.com/office/drawing/2014/main" id="{8D2397DB-A6A7-4AE6-A32D-CEA8C9A2A512}"/>
                  </a:ext>
                </a:extLst>
              </p:cNvPr>
              <p:cNvSpPr/>
              <p:nvPr/>
            </p:nvSpPr>
            <p:spPr>
              <a:xfrm>
                <a:off x="1336350" y="2625226"/>
                <a:ext cx="1617475" cy="265549"/>
              </a:xfrm>
              <a:custGeom>
                <a:avLst/>
                <a:gdLst/>
                <a:ahLst/>
                <a:cxnLst/>
                <a:rect l="l" t="t" r="r" b="b"/>
                <a:pathLst>
                  <a:path w="64699" h="10622" extrusionOk="0">
                    <a:moveTo>
                      <a:pt x="3977" y="1"/>
                    </a:moveTo>
                    <a:cubicBezTo>
                      <a:pt x="1786" y="1"/>
                      <a:pt x="0" y="2382"/>
                      <a:pt x="0" y="5311"/>
                    </a:cubicBezTo>
                    <a:cubicBezTo>
                      <a:pt x="0" y="8228"/>
                      <a:pt x="1786" y="10621"/>
                      <a:pt x="3977" y="10621"/>
                    </a:cubicBezTo>
                    <a:lnTo>
                      <a:pt x="64699" y="10621"/>
                    </a:lnTo>
                    <a:lnTo>
                      <a:pt x="64699" y="1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2012</a:t>
                </a:r>
                <a:endParaRPr sz="15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5" name="Google Shape;2370;p43">
                <a:extLst>
                  <a:ext uri="{FF2B5EF4-FFF2-40B4-BE49-F238E27FC236}">
                    <a16:creationId xmlns:a16="http://schemas.microsoft.com/office/drawing/2014/main" id="{DF16EE26-4DB7-47C9-A4C9-C1FA39BE2191}"/>
                  </a:ext>
                </a:extLst>
              </p:cNvPr>
              <p:cNvSpPr/>
              <p:nvPr/>
            </p:nvSpPr>
            <p:spPr>
              <a:xfrm>
                <a:off x="2159650" y="2466575"/>
                <a:ext cx="1907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9467" extrusionOk="0">
                    <a:moveTo>
                      <a:pt x="382" y="1"/>
                    </a:moveTo>
                    <a:cubicBezTo>
                      <a:pt x="168" y="1"/>
                      <a:pt x="1" y="168"/>
                      <a:pt x="1" y="382"/>
                    </a:cubicBezTo>
                    <a:lnTo>
                      <a:pt x="1" y="9085"/>
                    </a:lnTo>
                    <a:cubicBezTo>
                      <a:pt x="1" y="9300"/>
                      <a:pt x="168" y="9466"/>
                      <a:pt x="382" y="9466"/>
                    </a:cubicBezTo>
                    <a:cubicBezTo>
                      <a:pt x="584" y="9466"/>
                      <a:pt x="763" y="9300"/>
                      <a:pt x="763" y="9085"/>
                    </a:cubicBezTo>
                    <a:lnTo>
                      <a:pt x="763" y="382"/>
                    </a:lnTo>
                    <a:cubicBezTo>
                      <a:pt x="763" y="168"/>
                      <a:pt x="584" y="1"/>
                      <a:pt x="382" y="1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BDD7EE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" name="Google Shape;2382;p43">
                <a:extLst>
                  <a:ext uri="{FF2B5EF4-FFF2-40B4-BE49-F238E27FC236}">
                    <a16:creationId xmlns:a16="http://schemas.microsoft.com/office/drawing/2014/main" id="{F0CBBCA5-31CC-41CF-B8EB-EFEC5DC72202}"/>
                  </a:ext>
                </a:extLst>
              </p:cNvPr>
              <p:cNvSpPr txBox="1"/>
              <p:nvPr/>
            </p:nvSpPr>
            <p:spPr>
              <a:xfrm>
                <a:off x="1491950" y="3446000"/>
                <a:ext cx="1354200" cy="7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 rtl="0">
                  <a:buClr>
                    <a:schemeClr val="dk1"/>
                  </a:buClr>
                  <a:buSzPts val="1100"/>
                </a:pPr>
                <a:r>
                  <a:rPr lang="pt-BR" sz="1200" dirty="0">
                    <a:solidFill>
                      <a:srgbClr val="434343"/>
                    </a:solidFill>
                    <a:latin typeface="Roboto"/>
                    <a:ea typeface="Roboto"/>
                  </a:rPr>
                  <a:t>Lançamento do Fórum  das Empresas Prestadoras de Serviço no 84º ENIC em 22/06/2012</a:t>
                </a:r>
                <a:endParaRPr sz="1200" dirty="0">
                  <a:solidFill>
                    <a:srgbClr val="434343"/>
                  </a:solidFill>
                  <a:latin typeface="Roboto"/>
                  <a:ea typeface="Roboto"/>
                  <a:sym typeface="Roboto"/>
                </a:endParaRPr>
              </a:p>
            </p:txBody>
          </p:sp>
          <p:sp>
            <p:nvSpPr>
              <p:cNvPr id="9" name="Google Shape;2383;p43">
                <a:extLst>
                  <a:ext uri="{FF2B5EF4-FFF2-40B4-BE49-F238E27FC236}">
                    <a16:creationId xmlns:a16="http://schemas.microsoft.com/office/drawing/2014/main" id="{21E7A6D2-2C94-4A4E-B94C-52CF911A4D90}"/>
                  </a:ext>
                </a:extLst>
              </p:cNvPr>
              <p:cNvSpPr txBox="1"/>
              <p:nvPr/>
            </p:nvSpPr>
            <p:spPr>
              <a:xfrm>
                <a:off x="1491950" y="3099150"/>
                <a:ext cx="1354200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 dirty="0">
                    <a:solidFill>
                      <a:srgbClr val="43434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Etapa 01</a:t>
                </a:r>
                <a:endParaRPr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grpSp>
          <p:nvGrpSpPr>
            <p:cNvPr id="19" name="Google Shape;2384;p43">
              <a:extLst>
                <a:ext uri="{FF2B5EF4-FFF2-40B4-BE49-F238E27FC236}">
                  <a16:creationId xmlns:a16="http://schemas.microsoft.com/office/drawing/2014/main" id="{71207980-0B38-468A-AFDE-52DDD0BD9762}"/>
                </a:ext>
              </a:extLst>
            </p:cNvPr>
            <p:cNvGrpSpPr/>
            <p:nvPr/>
          </p:nvGrpSpPr>
          <p:grpSpPr>
            <a:xfrm>
              <a:off x="2618663" y="2782755"/>
              <a:ext cx="2282950" cy="2462092"/>
              <a:chOff x="2954100" y="2466575"/>
              <a:chExt cx="1617500" cy="1744425"/>
            </a:xfrm>
          </p:grpSpPr>
          <p:sp>
            <p:nvSpPr>
              <p:cNvPr id="20" name="Google Shape;2385;p43">
                <a:extLst>
                  <a:ext uri="{FF2B5EF4-FFF2-40B4-BE49-F238E27FC236}">
                    <a16:creationId xmlns:a16="http://schemas.microsoft.com/office/drawing/2014/main" id="{57628109-3925-41B8-9D1E-70BF9B938FC3}"/>
                  </a:ext>
                </a:extLst>
              </p:cNvPr>
              <p:cNvSpPr/>
              <p:nvPr/>
            </p:nvSpPr>
            <p:spPr>
              <a:xfrm>
                <a:off x="2954100" y="2625225"/>
                <a:ext cx="1617500" cy="265550"/>
              </a:xfrm>
              <a:custGeom>
                <a:avLst/>
                <a:gdLst/>
                <a:ahLst/>
                <a:cxnLst/>
                <a:rect l="l" t="t" r="r" b="b"/>
                <a:pathLst>
                  <a:path w="64700" h="10622" extrusionOk="0">
                    <a:moveTo>
                      <a:pt x="1" y="1"/>
                    </a:moveTo>
                    <a:lnTo>
                      <a:pt x="1" y="10621"/>
                    </a:lnTo>
                    <a:lnTo>
                      <a:pt x="64699" y="10621"/>
                    </a:lnTo>
                    <a:lnTo>
                      <a:pt x="64699" y="1"/>
                    </a:lnTo>
                    <a:close/>
                  </a:path>
                </a:pathLst>
              </a:custGeom>
              <a:solidFill>
                <a:srgbClr val="8FAADC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2018</a:t>
                </a:r>
                <a:endParaRPr sz="15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2" name="Google Shape;2387;p43">
                <a:extLst>
                  <a:ext uri="{FF2B5EF4-FFF2-40B4-BE49-F238E27FC236}">
                    <a16:creationId xmlns:a16="http://schemas.microsoft.com/office/drawing/2014/main" id="{1C8A4532-2EF2-4BAF-880E-32790AE11E5A}"/>
                  </a:ext>
                </a:extLst>
              </p:cNvPr>
              <p:cNvSpPr/>
              <p:nvPr/>
            </p:nvSpPr>
            <p:spPr>
              <a:xfrm>
                <a:off x="3753300" y="2466575"/>
                <a:ext cx="1937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9467" extrusionOk="0">
                    <a:moveTo>
                      <a:pt x="382" y="1"/>
                    </a:moveTo>
                    <a:cubicBezTo>
                      <a:pt x="179" y="1"/>
                      <a:pt x="1" y="168"/>
                      <a:pt x="1" y="382"/>
                    </a:cubicBezTo>
                    <a:lnTo>
                      <a:pt x="1" y="9085"/>
                    </a:lnTo>
                    <a:cubicBezTo>
                      <a:pt x="1" y="9300"/>
                      <a:pt x="179" y="9466"/>
                      <a:pt x="382" y="9466"/>
                    </a:cubicBezTo>
                    <a:cubicBezTo>
                      <a:pt x="596" y="9466"/>
                      <a:pt x="775" y="9300"/>
                      <a:pt x="775" y="9085"/>
                    </a:cubicBezTo>
                    <a:lnTo>
                      <a:pt x="775" y="382"/>
                    </a:lnTo>
                    <a:cubicBezTo>
                      <a:pt x="775" y="168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8FAADC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399;p43">
                <a:extLst>
                  <a:ext uri="{FF2B5EF4-FFF2-40B4-BE49-F238E27FC236}">
                    <a16:creationId xmlns:a16="http://schemas.microsoft.com/office/drawing/2014/main" id="{CF1F0763-C6D3-46F2-BFC6-1DBC31AA69EC}"/>
                  </a:ext>
                </a:extLst>
              </p:cNvPr>
              <p:cNvSpPr txBox="1"/>
              <p:nvPr/>
            </p:nvSpPr>
            <p:spPr>
              <a:xfrm>
                <a:off x="3085738" y="3446000"/>
                <a:ext cx="1354200" cy="7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 rtl="0">
                  <a:buClr>
                    <a:schemeClr val="dk1"/>
                  </a:buClr>
                  <a:buSzPts val="1100"/>
                </a:pPr>
                <a:r>
                  <a:rPr lang="pt-BR" sz="1200" dirty="0">
                    <a:solidFill>
                      <a:srgbClr val="434343"/>
                    </a:solidFill>
                    <a:latin typeface="Roboto"/>
                    <a:ea typeface="Roboto"/>
                  </a:rPr>
                  <a:t>Conversa entre </a:t>
                </a:r>
                <a:r>
                  <a:rPr lang="pt-BR" sz="1200" dirty="0" err="1">
                    <a:solidFill>
                      <a:srgbClr val="434343"/>
                    </a:solidFill>
                    <a:latin typeface="Roboto"/>
                    <a:ea typeface="Roboto"/>
                  </a:rPr>
                  <a:t>Ilso</a:t>
                </a:r>
                <a:r>
                  <a:rPr lang="pt-BR" sz="1200" dirty="0">
                    <a:solidFill>
                      <a:srgbClr val="434343"/>
                    </a:solidFill>
                    <a:latin typeface="Roboto"/>
                    <a:ea typeface="Roboto"/>
                  </a:rPr>
                  <a:t> e presidente José Carlos no 90º ENIC, em Florianópolis, em 17/05/2018</a:t>
                </a:r>
                <a:endParaRPr lang="pt-BR" sz="1200" dirty="0">
                  <a:solidFill>
                    <a:srgbClr val="434343"/>
                  </a:solidFill>
                  <a:latin typeface="Roboto"/>
                  <a:ea typeface="Roboto"/>
                  <a:sym typeface="Roboto"/>
                </a:endParaRPr>
              </a:p>
            </p:txBody>
          </p:sp>
          <p:sp>
            <p:nvSpPr>
              <p:cNvPr id="26" name="Google Shape;2400;p43">
                <a:extLst>
                  <a:ext uri="{FF2B5EF4-FFF2-40B4-BE49-F238E27FC236}">
                    <a16:creationId xmlns:a16="http://schemas.microsoft.com/office/drawing/2014/main" id="{D2E5CB8D-9A42-430A-BF79-D5CB5B71B283}"/>
                  </a:ext>
                </a:extLst>
              </p:cNvPr>
              <p:cNvSpPr txBox="1"/>
              <p:nvPr/>
            </p:nvSpPr>
            <p:spPr>
              <a:xfrm>
                <a:off x="3085738" y="3099150"/>
                <a:ext cx="1354200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 dirty="0">
                    <a:solidFill>
                      <a:srgbClr val="43434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Etapa 02</a:t>
                </a:r>
                <a:endParaRPr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grpSp>
          <p:nvGrpSpPr>
            <p:cNvPr id="36" name="Google Shape;2401;p43">
              <a:extLst>
                <a:ext uri="{FF2B5EF4-FFF2-40B4-BE49-F238E27FC236}">
                  <a16:creationId xmlns:a16="http://schemas.microsoft.com/office/drawing/2014/main" id="{553C3D76-CADE-479F-B49B-488D325BC5AB}"/>
                </a:ext>
              </a:extLst>
            </p:cNvPr>
            <p:cNvGrpSpPr/>
            <p:nvPr/>
          </p:nvGrpSpPr>
          <p:grpSpPr>
            <a:xfrm>
              <a:off x="4902424" y="3006674"/>
              <a:ext cx="2282915" cy="2238172"/>
              <a:chOff x="4572175" y="2625225"/>
              <a:chExt cx="1617475" cy="1585775"/>
            </a:xfrm>
          </p:grpSpPr>
          <p:sp>
            <p:nvSpPr>
              <p:cNvPr id="37" name="Google Shape;2402;p43">
                <a:extLst>
                  <a:ext uri="{FF2B5EF4-FFF2-40B4-BE49-F238E27FC236}">
                    <a16:creationId xmlns:a16="http://schemas.microsoft.com/office/drawing/2014/main" id="{5A771A28-A180-4BF4-A793-87C21E3E82E7}"/>
                  </a:ext>
                </a:extLst>
              </p:cNvPr>
              <p:cNvSpPr/>
              <p:nvPr/>
            </p:nvSpPr>
            <p:spPr>
              <a:xfrm>
                <a:off x="4572175" y="2625225"/>
                <a:ext cx="1617475" cy="265550"/>
              </a:xfrm>
              <a:custGeom>
                <a:avLst/>
                <a:gdLst/>
                <a:ahLst/>
                <a:cxnLst/>
                <a:rect l="l" t="t" r="r" b="b"/>
                <a:pathLst>
                  <a:path w="64699" h="10622" extrusionOk="0">
                    <a:moveTo>
                      <a:pt x="0" y="1"/>
                    </a:moveTo>
                    <a:lnTo>
                      <a:pt x="0" y="10621"/>
                    </a:lnTo>
                    <a:lnTo>
                      <a:pt x="64699" y="10621"/>
                    </a:lnTo>
                    <a:lnTo>
                      <a:pt x="64699" y="1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solidFill>
                  <a:srgbClr val="5EB2F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2018</a:t>
                </a:r>
                <a:endParaRPr sz="15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42" name="Google Shape;2418;p43">
                <a:extLst>
                  <a:ext uri="{FF2B5EF4-FFF2-40B4-BE49-F238E27FC236}">
                    <a16:creationId xmlns:a16="http://schemas.microsoft.com/office/drawing/2014/main" id="{9D4EFC5C-8CFE-4E07-8DB1-73E4B1FAF414}"/>
                  </a:ext>
                </a:extLst>
              </p:cNvPr>
              <p:cNvSpPr txBox="1"/>
              <p:nvPr/>
            </p:nvSpPr>
            <p:spPr>
              <a:xfrm>
                <a:off x="4703800" y="3446000"/>
                <a:ext cx="1354200" cy="7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200" dirty="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Em reunião, em Belo Horizonte, entre </a:t>
                </a:r>
                <a:r>
                  <a:rPr lang="pt-BR" sz="1200" dirty="0" err="1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Ilso</a:t>
                </a:r>
                <a:r>
                  <a:rPr lang="pt-BR" sz="1200" dirty="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 e o presidente da CBIC, José Carlos Martins, o presidente autoriza a Criação da COIC</a:t>
                </a:r>
                <a:endPara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3" name="Google Shape;2419;p43">
                <a:extLst>
                  <a:ext uri="{FF2B5EF4-FFF2-40B4-BE49-F238E27FC236}">
                    <a16:creationId xmlns:a16="http://schemas.microsoft.com/office/drawing/2014/main" id="{D12E8CCB-DF0F-4D00-A570-301DFB4F793A}"/>
                  </a:ext>
                </a:extLst>
              </p:cNvPr>
              <p:cNvSpPr txBox="1"/>
              <p:nvPr/>
            </p:nvSpPr>
            <p:spPr>
              <a:xfrm>
                <a:off x="4703800" y="3099150"/>
                <a:ext cx="1354200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 dirty="0">
                    <a:solidFill>
                      <a:srgbClr val="43434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Etapa 03</a:t>
                </a:r>
                <a:endParaRPr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grpSp>
          <p:nvGrpSpPr>
            <p:cNvPr id="55" name="Google Shape;2420;p43">
              <a:extLst>
                <a:ext uri="{FF2B5EF4-FFF2-40B4-BE49-F238E27FC236}">
                  <a16:creationId xmlns:a16="http://schemas.microsoft.com/office/drawing/2014/main" id="{22AEDF70-C83D-4227-A8B6-F2354A98320A}"/>
                </a:ext>
              </a:extLst>
            </p:cNvPr>
            <p:cNvGrpSpPr/>
            <p:nvPr/>
          </p:nvGrpSpPr>
          <p:grpSpPr>
            <a:xfrm>
              <a:off x="7186150" y="2782755"/>
              <a:ext cx="2282915" cy="2462092"/>
              <a:chOff x="6190225" y="2466575"/>
              <a:chExt cx="1617475" cy="1744425"/>
            </a:xfrm>
          </p:grpSpPr>
          <p:sp>
            <p:nvSpPr>
              <p:cNvPr id="56" name="Google Shape;2421;p43">
                <a:extLst>
                  <a:ext uri="{FF2B5EF4-FFF2-40B4-BE49-F238E27FC236}">
                    <a16:creationId xmlns:a16="http://schemas.microsoft.com/office/drawing/2014/main" id="{6ADD9934-1071-4011-8E64-A33C1BC2EFD8}"/>
                  </a:ext>
                </a:extLst>
              </p:cNvPr>
              <p:cNvSpPr/>
              <p:nvPr/>
            </p:nvSpPr>
            <p:spPr>
              <a:xfrm>
                <a:off x="6190225" y="2625225"/>
                <a:ext cx="1617475" cy="265550"/>
              </a:xfrm>
              <a:custGeom>
                <a:avLst/>
                <a:gdLst/>
                <a:ahLst/>
                <a:cxnLst/>
                <a:rect l="l" t="t" r="r" b="b"/>
                <a:pathLst>
                  <a:path w="64699" h="10622" extrusionOk="0">
                    <a:moveTo>
                      <a:pt x="0" y="1"/>
                    </a:moveTo>
                    <a:lnTo>
                      <a:pt x="0" y="10621"/>
                    </a:lnTo>
                    <a:lnTo>
                      <a:pt x="60722" y="10621"/>
                    </a:lnTo>
                    <a:cubicBezTo>
                      <a:pt x="62901" y="10621"/>
                      <a:pt x="64699" y="8228"/>
                      <a:pt x="64699" y="5311"/>
                    </a:cubicBezTo>
                    <a:cubicBezTo>
                      <a:pt x="64699" y="2382"/>
                      <a:pt x="62901" y="1"/>
                      <a:pt x="60722" y="1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2018</a:t>
                </a:r>
                <a:endParaRPr sz="15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58" name="Google Shape;2423;p43">
                <a:extLst>
                  <a:ext uri="{FF2B5EF4-FFF2-40B4-BE49-F238E27FC236}">
                    <a16:creationId xmlns:a16="http://schemas.microsoft.com/office/drawing/2014/main" id="{8242328C-C77B-43F3-9269-45AF70A29A2C}"/>
                  </a:ext>
                </a:extLst>
              </p:cNvPr>
              <p:cNvSpPr/>
              <p:nvPr/>
            </p:nvSpPr>
            <p:spPr>
              <a:xfrm>
                <a:off x="6940025" y="2466575"/>
                <a:ext cx="1907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9467" extrusionOk="0">
                    <a:moveTo>
                      <a:pt x="381" y="1"/>
                    </a:moveTo>
                    <a:cubicBezTo>
                      <a:pt x="167" y="1"/>
                      <a:pt x="0" y="168"/>
                      <a:pt x="0" y="382"/>
                    </a:cubicBezTo>
                    <a:lnTo>
                      <a:pt x="0" y="9085"/>
                    </a:lnTo>
                    <a:cubicBezTo>
                      <a:pt x="0" y="9300"/>
                      <a:pt x="167" y="9466"/>
                      <a:pt x="381" y="9466"/>
                    </a:cubicBezTo>
                    <a:cubicBezTo>
                      <a:pt x="596" y="9466"/>
                      <a:pt x="762" y="9300"/>
                      <a:pt x="762" y="9085"/>
                    </a:cubicBezTo>
                    <a:lnTo>
                      <a:pt x="762" y="382"/>
                    </a:lnTo>
                    <a:cubicBezTo>
                      <a:pt x="762" y="168"/>
                      <a:pt x="596" y="1"/>
                      <a:pt x="381" y="1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440;p43">
                <a:extLst>
                  <a:ext uri="{FF2B5EF4-FFF2-40B4-BE49-F238E27FC236}">
                    <a16:creationId xmlns:a16="http://schemas.microsoft.com/office/drawing/2014/main" id="{0D9B8B7C-4C5C-471E-B8A8-4FD75D80EEF3}"/>
                  </a:ext>
                </a:extLst>
              </p:cNvPr>
              <p:cNvSpPr txBox="1"/>
              <p:nvPr/>
            </p:nvSpPr>
            <p:spPr>
              <a:xfrm>
                <a:off x="6272463" y="3446000"/>
                <a:ext cx="1354200" cy="7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200" dirty="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O presidente da CBIC, José Carlos Martins, oficializa a criação da COIC no  2º workshop nacional “Gestão e tecnologia – diferenciais de sucesso na implantação de projetos industriais”, na FIEMG em BH em 13/09/2018 </a:t>
                </a:r>
                <a:endPara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2" name="Google Shape;2441;p43">
                <a:extLst>
                  <a:ext uri="{FF2B5EF4-FFF2-40B4-BE49-F238E27FC236}">
                    <a16:creationId xmlns:a16="http://schemas.microsoft.com/office/drawing/2014/main" id="{4A7B82B2-E4BA-4C8B-9C13-6314D38C09CF}"/>
                  </a:ext>
                </a:extLst>
              </p:cNvPr>
              <p:cNvSpPr txBox="1"/>
              <p:nvPr/>
            </p:nvSpPr>
            <p:spPr>
              <a:xfrm>
                <a:off x="6272463" y="3099150"/>
                <a:ext cx="1354200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 dirty="0">
                    <a:solidFill>
                      <a:srgbClr val="43434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Etapa 04</a:t>
                </a:r>
                <a:endParaRPr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pic>
          <p:nvPicPr>
            <p:cNvPr id="79" name="Imagem 78">
              <a:extLst>
                <a:ext uri="{FF2B5EF4-FFF2-40B4-BE49-F238E27FC236}">
                  <a16:creationId xmlns:a16="http://schemas.microsoft.com/office/drawing/2014/main" id="{1F10D356-AC35-4B10-8722-B400BA098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80" r="880"/>
            <a:stretch/>
          </p:blipFill>
          <p:spPr>
            <a:xfrm>
              <a:off x="7187332" y="1634007"/>
              <a:ext cx="2118183" cy="1148748"/>
            </a:xfrm>
            <a:prstGeom prst="roundRect">
              <a:avLst>
                <a:gd name="adj" fmla="val 8594"/>
              </a:avLst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/>
          </p:spPr>
        </p:pic>
        <p:sp>
          <p:nvSpPr>
            <p:cNvPr id="81" name="Google Shape;2440;p43">
              <a:extLst>
                <a:ext uri="{FF2B5EF4-FFF2-40B4-BE49-F238E27FC236}">
                  <a16:creationId xmlns:a16="http://schemas.microsoft.com/office/drawing/2014/main" id="{07A47620-6A25-4307-99DB-721F9E7BF63E}"/>
                </a:ext>
              </a:extLst>
            </p:cNvPr>
            <p:cNvSpPr txBox="1"/>
            <p:nvPr/>
          </p:nvSpPr>
          <p:spPr>
            <a:xfrm>
              <a:off x="9469065" y="4129756"/>
              <a:ext cx="1911327" cy="1079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Contratado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o gestor e </a:t>
              </a:r>
              <a:r>
                <a:rPr lang="en-US" sz="12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estruturada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a </a:t>
              </a:r>
              <a:r>
                <a:rPr lang="en-US" sz="12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Comissão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com a </a:t>
              </a:r>
              <a:r>
                <a:rPr lang="en-US" sz="12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criação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dos </a:t>
              </a:r>
              <a:r>
                <a:rPr lang="en-US" sz="12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preceitos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b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(</a:t>
              </a:r>
              <a:r>
                <a:rPr lang="en-US" sz="12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Missão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12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público-alvo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e </a:t>
              </a:r>
              <a:r>
                <a:rPr lang="en-US" sz="12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plano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de </a:t>
              </a:r>
              <a:r>
                <a:rPr lang="en-US" sz="12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ação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), </a:t>
              </a:r>
              <a:r>
                <a:rPr lang="en-US" sz="12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em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2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fevereiro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de 2019</a:t>
              </a:r>
            </a:p>
          </p:txBody>
        </p:sp>
        <p:sp>
          <p:nvSpPr>
            <p:cNvPr id="87" name="Google Shape;2421;p43">
              <a:extLst>
                <a:ext uri="{FF2B5EF4-FFF2-40B4-BE49-F238E27FC236}">
                  <a16:creationId xmlns:a16="http://schemas.microsoft.com/office/drawing/2014/main" id="{8493477D-3FEF-418D-BC7F-8CB207802A2B}"/>
                </a:ext>
              </a:extLst>
            </p:cNvPr>
            <p:cNvSpPr/>
            <p:nvPr/>
          </p:nvSpPr>
          <p:spPr>
            <a:xfrm>
              <a:off x="9305515" y="3006674"/>
              <a:ext cx="2282915" cy="374799"/>
            </a:xfrm>
            <a:custGeom>
              <a:avLst/>
              <a:gdLst/>
              <a:ahLst/>
              <a:cxnLst/>
              <a:rect l="l" t="t" r="r" b="b"/>
              <a:pathLst>
                <a:path w="64699" h="10622" extrusionOk="0">
                  <a:moveTo>
                    <a:pt x="0" y="1"/>
                  </a:moveTo>
                  <a:lnTo>
                    <a:pt x="0" y="10621"/>
                  </a:lnTo>
                  <a:lnTo>
                    <a:pt x="60722" y="10621"/>
                  </a:lnTo>
                  <a:cubicBezTo>
                    <a:pt x="62901" y="10621"/>
                    <a:pt x="64699" y="8228"/>
                    <a:pt x="64699" y="5311"/>
                  </a:cubicBezTo>
                  <a:cubicBezTo>
                    <a:pt x="64699" y="2382"/>
                    <a:pt x="62901" y="1"/>
                    <a:pt x="60722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solidFill>
                <a:srgbClr val="20386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2019</a:t>
              </a:r>
              <a:endParaRPr sz="15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pic>
          <p:nvPicPr>
            <p:cNvPr id="90" name="Imagem 89">
              <a:extLst>
                <a:ext uri="{FF2B5EF4-FFF2-40B4-BE49-F238E27FC236}">
                  <a16:creationId xmlns:a16="http://schemas.microsoft.com/office/drawing/2014/main" id="{530F3087-71F7-4A7D-880D-2D2BA4D00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9331" b="9331"/>
            <a:stretch/>
          </p:blipFill>
          <p:spPr>
            <a:xfrm>
              <a:off x="2701029" y="1625754"/>
              <a:ext cx="2118183" cy="1148748"/>
            </a:xfrm>
            <a:prstGeom prst="roundRect">
              <a:avLst>
                <a:gd name="adj" fmla="val 8594"/>
              </a:avLst>
            </a:prstGeom>
            <a:solidFill>
              <a:srgbClr val="8FAADC"/>
            </a:solidFill>
            <a:ln w="28575">
              <a:solidFill>
                <a:schemeClr val="accent5">
                  <a:lumMod val="60000"/>
                  <a:lumOff val="40000"/>
                </a:schemeClr>
              </a:solidFill>
            </a:ln>
            <a:effectLst/>
          </p:spPr>
        </p:pic>
        <p:pic>
          <p:nvPicPr>
            <p:cNvPr id="92" name="Imagem 91">
              <a:extLst>
                <a:ext uri="{FF2B5EF4-FFF2-40B4-BE49-F238E27FC236}">
                  <a16:creationId xmlns:a16="http://schemas.microsoft.com/office/drawing/2014/main" id="{3D7FD300-2CBF-43D6-91D5-A2B15A789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9060" b="9060"/>
            <a:stretch/>
          </p:blipFill>
          <p:spPr>
            <a:xfrm>
              <a:off x="457878" y="1613153"/>
              <a:ext cx="2118183" cy="1148748"/>
            </a:xfrm>
            <a:prstGeom prst="roundRect">
              <a:avLst>
                <a:gd name="adj" fmla="val 8594"/>
              </a:avLst>
            </a:prstGeom>
            <a:solidFill>
              <a:srgbClr val="FCBD24"/>
            </a:solidFill>
            <a:ln w="28575">
              <a:solidFill>
                <a:srgbClr val="BDD7EE"/>
              </a:solidFill>
            </a:ln>
            <a:effectLst/>
          </p:spPr>
        </p:pic>
        <p:sp>
          <p:nvSpPr>
            <p:cNvPr id="94" name="Google Shape;2423;p43">
              <a:extLst>
                <a:ext uri="{FF2B5EF4-FFF2-40B4-BE49-F238E27FC236}">
                  <a16:creationId xmlns:a16="http://schemas.microsoft.com/office/drawing/2014/main" id="{AC27DEA9-3F6A-4EF5-9C92-3FF91916ECB8}"/>
                </a:ext>
              </a:extLst>
            </p:cNvPr>
            <p:cNvSpPr/>
            <p:nvPr/>
          </p:nvSpPr>
          <p:spPr>
            <a:xfrm>
              <a:off x="10421333" y="2773557"/>
              <a:ext cx="45719" cy="238413"/>
            </a:xfrm>
            <a:custGeom>
              <a:avLst/>
              <a:gdLst/>
              <a:ahLst/>
              <a:cxnLst/>
              <a:rect l="l" t="t" r="r" b="b"/>
              <a:pathLst>
                <a:path w="763" h="9467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lnTo>
                    <a:pt x="0" y="9085"/>
                  </a:lnTo>
                  <a:cubicBezTo>
                    <a:pt x="0" y="9300"/>
                    <a:pt x="167" y="9466"/>
                    <a:pt x="381" y="9466"/>
                  </a:cubicBezTo>
                  <a:cubicBezTo>
                    <a:pt x="596" y="9466"/>
                    <a:pt x="762" y="9300"/>
                    <a:pt x="762" y="9085"/>
                  </a:cubicBezTo>
                  <a:lnTo>
                    <a:pt x="762" y="382"/>
                  </a:lnTo>
                  <a:cubicBezTo>
                    <a:pt x="762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125;p5">
            <a:extLst>
              <a:ext uri="{FF2B5EF4-FFF2-40B4-BE49-F238E27FC236}">
                <a16:creationId xmlns:a16="http://schemas.microsoft.com/office/drawing/2014/main" id="{AF73866A-4A4F-46D8-A7F6-4934493D1BD8}"/>
              </a:ext>
            </a:extLst>
          </p:cNvPr>
          <p:cNvSpPr txBox="1"/>
          <p:nvPr/>
        </p:nvSpPr>
        <p:spPr>
          <a:xfrm>
            <a:off x="467977" y="800042"/>
            <a:ext cx="8592427" cy="68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 b="1" i="0" u="none" strike="noStrike" cap="none" dirty="0">
                <a:solidFill>
                  <a:schemeClr val="bg1"/>
                </a:solidFill>
                <a:highlight>
                  <a:srgbClr val="0003C8"/>
                </a:highlight>
                <a:latin typeface="Montserrat"/>
                <a:ea typeface="Montserrat"/>
                <a:cs typeface="Montserrat"/>
                <a:sym typeface="Montserrat"/>
              </a:rPr>
              <a:t>HISTÓRICO DA COIC</a:t>
            </a:r>
            <a:endParaRPr sz="2500" b="1" i="0" u="none" strike="noStrike" cap="none" dirty="0">
              <a:solidFill>
                <a:schemeClr val="bg1"/>
              </a:solidFill>
              <a:highlight>
                <a:srgbClr val="0003C8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1894A89-ABE9-40AF-9596-BF7204ED0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3906" y="2145513"/>
            <a:ext cx="1391525" cy="534315"/>
          </a:xfrm>
          <a:prstGeom prst="rect">
            <a:avLst/>
          </a:prstGeom>
        </p:spPr>
      </p:pic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63231A31-8F15-491E-8305-912E5BFFCD0A}"/>
              </a:ext>
            </a:extLst>
          </p:cNvPr>
          <p:cNvSpPr/>
          <p:nvPr/>
        </p:nvSpPr>
        <p:spPr>
          <a:xfrm>
            <a:off x="5047439" y="1844824"/>
            <a:ext cx="2163096" cy="1211535"/>
          </a:xfrm>
          <a:prstGeom prst="roundRect">
            <a:avLst/>
          </a:prstGeom>
          <a:noFill/>
          <a:ln>
            <a:solidFill>
              <a:srgbClr val="5EB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Google Shape;2423;p43">
            <a:extLst>
              <a:ext uri="{FF2B5EF4-FFF2-40B4-BE49-F238E27FC236}">
                <a16:creationId xmlns:a16="http://schemas.microsoft.com/office/drawing/2014/main" id="{3864AEF9-2275-4F83-924A-431E5351A70E}"/>
              </a:ext>
            </a:extLst>
          </p:cNvPr>
          <p:cNvSpPr/>
          <p:nvPr/>
        </p:nvSpPr>
        <p:spPr>
          <a:xfrm>
            <a:off x="6121048" y="3049387"/>
            <a:ext cx="45719" cy="230891"/>
          </a:xfrm>
          <a:custGeom>
            <a:avLst/>
            <a:gdLst/>
            <a:ahLst/>
            <a:cxnLst/>
            <a:rect l="l" t="t" r="r" b="b"/>
            <a:pathLst>
              <a:path w="763" h="9467" extrusionOk="0">
                <a:moveTo>
                  <a:pt x="381" y="1"/>
                </a:moveTo>
                <a:cubicBezTo>
                  <a:pt x="167" y="1"/>
                  <a:pt x="0" y="168"/>
                  <a:pt x="0" y="382"/>
                </a:cubicBezTo>
                <a:lnTo>
                  <a:pt x="0" y="9085"/>
                </a:lnTo>
                <a:cubicBezTo>
                  <a:pt x="0" y="9300"/>
                  <a:pt x="167" y="9466"/>
                  <a:pt x="381" y="9466"/>
                </a:cubicBezTo>
                <a:cubicBezTo>
                  <a:pt x="596" y="9466"/>
                  <a:pt x="762" y="9300"/>
                  <a:pt x="762" y="9085"/>
                </a:cubicBezTo>
                <a:lnTo>
                  <a:pt x="762" y="382"/>
                </a:lnTo>
                <a:cubicBezTo>
                  <a:pt x="762" y="168"/>
                  <a:pt x="596" y="1"/>
                  <a:pt x="381" y="1"/>
                </a:cubicBezTo>
                <a:close/>
              </a:path>
            </a:pathLst>
          </a:custGeom>
          <a:solidFill>
            <a:srgbClr val="5EB2FC"/>
          </a:solidFill>
          <a:ln>
            <a:solidFill>
              <a:srgbClr val="5EB2F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1F33D20-AAF8-5DED-0389-9FBA65500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7662" y="2127936"/>
            <a:ext cx="1055793" cy="5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18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UPO PDICON" hidden="1">
            <a:extLst>
              <a:ext uri="{FF2B5EF4-FFF2-40B4-BE49-F238E27FC236}">
                <a16:creationId xmlns:a16="http://schemas.microsoft.com/office/drawing/2014/main" id="{B88B985A-40F0-4FAC-B973-D836F97A72AF}"/>
              </a:ext>
            </a:extLst>
          </p:cNvPr>
          <p:cNvGrpSpPr/>
          <p:nvPr/>
        </p:nvGrpSpPr>
        <p:grpSpPr>
          <a:xfrm>
            <a:off x="-5735" y="-2738"/>
            <a:ext cx="12192000" cy="6858000"/>
            <a:chOff x="-5735" y="-12410"/>
            <a:chExt cx="12192000" cy="6858000"/>
          </a:xfrm>
        </p:grpSpPr>
        <p:grpSp>
          <p:nvGrpSpPr>
            <p:cNvPr id="112" name="GRUPO ENIC">
              <a:extLst>
                <a:ext uri="{FF2B5EF4-FFF2-40B4-BE49-F238E27FC236}">
                  <a16:creationId xmlns:a16="http://schemas.microsoft.com/office/drawing/2014/main" id="{D4A65247-DDEC-4BE0-8628-C2555926353C}"/>
                </a:ext>
              </a:extLst>
            </p:cNvPr>
            <p:cNvGrpSpPr/>
            <p:nvPr/>
          </p:nvGrpSpPr>
          <p:grpSpPr>
            <a:xfrm>
              <a:off x="-5735" y="-12410"/>
              <a:ext cx="12192000" cy="6858000"/>
              <a:chOff x="16097" y="11002"/>
              <a:chExt cx="12192000" cy="6858000"/>
            </a:xfrm>
          </p:grpSpPr>
          <p:grpSp>
            <p:nvGrpSpPr>
              <p:cNvPr id="115" name="Agrupar 114">
                <a:extLst>
                  <a:ext uri="{FF2B5EF4-FFF2-40B4-BE49-F238E27FC236}">
                    <a16:creationId xmlns:a16="http://schemas.microsoft.com/office/drawing/2014/main" id="{CAF46F30-441E-4930-88AB-2C7CDC6A1F3E}"/>
                  </a:ext>
                </a:extLst>
              </p:cNvPr>
              <p:cNvGrpSpPr/>
              <p:nvPr/>
            </p:nvGrpSpPr>
            <p:grpSpPr>
              <a:xfrm>
                <a:off x="16097" y="11002"/>
                <a:ext cx="12192000" cy="6858000"/>
                <a:chOff x="16097" y="11002"/>
                <a:chExt cx="12192000" cy="6858000"/>
              </a:xfrm>
            </p:grpSpPr>
            <p:sp>
              <p:nvSpPr>
                <p:cNvPr id="120" name="Retângulo 119">
                  <a:extLst>
                    <a:ext uri="{FF2B5EF4-FFF2-40B4-BE49-F238E27FC236}">
                      <a16:creationId xmlns:a16="http://schemas.microsoft.com/office/drawing/2014/main" id="{50BF3C3B-6E1D-4696-AC10-1C32EC7D680E}"/>
                    </a:ext>
                  </a:extLst>
                </p:cNvPr>
                <p:cNvSpPr/>
                <p:nvPr/>
              </p:nvSpPr>
              <p:spPr>
                <a:xfrm>
                  <a:off x="16097" y="11002"/>
                  <a:ext cx="12192000" cy="6858000"/>
                </a:xfrm>
                <a:prstGeom prst="rect">
                  <a:avLst/>
                </a:prstGeom>
                <a:solidFill>
                  <a:srgbClr val="0003C8">
                    <a:alpha val="70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Retângulo: Cantos Arredondados 120">
                  <a:extLst>
                    <a:ext uri="{FF2B5EF4-FFF2-40B4-BE49-F238E27FC236}">
                      <a16:creationId xmlns:a16="http://schemas.microsoft.com/office/drawing/2014/main" id="{7DBBD1A2-12F5-4FB4-9BDC-F0623B2AA1B7}"/>
                    </a:ext>
                  </a:extLst>
                </p:cNvPr>
                <p:cNvSpPr/>
                <p:nvPr/>
              </p:nvSpPr>
              <p:spPr>
                <a:xfrm>
                  <a:off x="803439" y="687460"/>
                  <a:ext cx="10616790" cy="551787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003C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6" name="CaixaDeTexto 115">
                <a:extLst>
                  <a:ext uri="{FF2B5EF4-FFF2-40B4-BE49-F238E27FC236}">
                    <a16:creationId xmlns:a16="http://schemas.microsoft.com/office/drawing/2014/main" id="{1764E23F-3728-48FC-9762-82A484F7DA64}"/>
                  </a:ext>
                </a:extLst>
              </p:cNvPr>
              <p:cNvSpPr txBox="1"/>
              <p:nvPr/>
            </p:nvSpPr>
            <p:spPr>
              <a:xfrm>
                <a:off x="1293365" y="825282"/>
                <a:ext cx="902349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189" marR="0" lvl="3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PROGRAMA DE DESENVOLVIMENTO DA INDÚSTRIA DA CONSTRUÇÃO: SUCESSÃO FAMILIAR</a:t>
                </a:r>
                <a:endParaRPr kumimoji="0" lang="pt-BR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7" name="CaixaDeTexto 116">
                <a:extLst>
                  <a:ext uri="{FF2B5EF4-FFF2-40B4-BE49-F238E27FC236}">
                    <a16:creationId xmlns:a16="http://schemas.microsoft.com/office/drawing/2014/main" id="{C5CD9AAD-FE9F-46B2-89C5-E692D3C49294}"/>
                  </a:ext>
                </a:extLst>
              </p:cNvPr>
              <p:cNvSpPr txBox="1"/>
              <p:nvPr/>
            </p:nvSpPr>
            <p:spPr>
              <a:xfrm>
                <a:off x="2181875" y="1266461"/>
                <a:ext cx="7610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189" marR="0" lvl="3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8" name="CaixaDeTexto 117">
                <a:extLst>
                  <a:ext uri="{FF2B5EF4-FFF2-40B4-BE49-F238E27FC236}">
                    <a16:creationId xmlns:a16="http://schemas.microsoft.com/office/drawing/2014/main" id="{D1836E5D-1198-4434-B9F6-96BC3F6DF3AB}"/>
                  </a:ext>
                </a:extLst>
              </p:cNvPr>
              <p:cNvSpPr txBox="1"/>
              <p:nvPr/>
            </p:nvSpPr>
            <p:spPr>
              <a:xfrm>
                <a:off x="1438502" y="4906723"/>
                <a:ext cx="9613174" cy="1451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Coordenador</a:t>
                </a:r>
                <a:r>
                  <a:rPr kumimoji="0" lang="pt-B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: </a:t>
                </a:r>
                <a:r>
                  <a:rPr kumimoji="0" lang="pt-BR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Ilso</a:t>
                </a:r>
                <a:r>
                  <a:rPr kumimoji="0" lang="pt-B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 Oliveira – Presidente da COIC;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Moderador: </a:t>
                </a:r>
                <a:r>
                  <a:rPr kumimoji="0" lang="pt-B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Celso Pimentel, Presidente da Comissão de Obras Industriais e Corporativas (COIC/SINDUSCON-MG);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Participante 01: </a:t>
                </a:r>
                <a:r>
                  <a:rPr kumimoji="0" lang="pt-BR" sz="1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Silvia Martins, Diretora de programas de desenvolvimento para Família Empresárias da Fundação Dom Cabral;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Participante 02: </a:t>
                </a:r>
                <a:r>
                  <a:rPr kumimoji="0" lang="pt-BR" sz="1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Carlos Eduardo, Diretor de Projetos da Fundação Dom Cabral;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pt-BR" sz="1000" b="1" kern="1200" dirty="0">
                    <a:latin typeface="Montserrat" panose="00000500000000000000" pitchFamily="2" charset="0"/>
                    <a:ea typeface="+mn-ea"/>
                    <a:cs typeface="+mn-cs"/>
                  </a:rPr>
                  <a:t>Data: </a:t>
                </a:r>
                <a:r>
                  <a:rPr lang="pt-BR" sz="1000" kern="1200" dirty="0">
                    <a:latin typeface="Montserrat" panose="00000500000000000000" pitchFamily="2" charset="0"/>
                    <a:ea typeface="+mn-ea"/>
                    <a:cs typeface="+mn-cs"/>
                  </a:rPr>
                  <a:t>14/04, das 12h às 13h.</a:t>
                </a:r>
                <a:endParaRPr kumimoji="0" lang="pt-BR" sz="10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pt-B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9" name="Seta: Curva para Cima 118">
                <a:extLst>
                  <a:ext uri="{FF2B5EF4-FFF2-40B4-BE49-F238E27FC236}">
                    <a16:creationId xmlns:a16="http://schemas.microsoft.com/office/drawing/2014/main" id="{79EC7ECC-8BCB-40A8-BBD7-E3CD6BCFAB60}"/>
                  </a:ext>
                </a:extLst>
              </p:cNvPr>
              <p:cNvSpPr/>
              <p:nvPr/>
            </p:nvSpPr>
            <p:spPr>
              <a:xfrm rot="15982569">
                <a:off x="10498798" y="1049425"/>
                <a:ext cx="360849" cy="298951"/>
              </a:xfrm>
              <a:prstGeom prst="curvedUpArrow">
                <a:avLst>
                  <a:gd name="adj1" fmla="val 25000"/>
                  <a:gd name="adj2" fmla="val 60353"/>
                  <a:gd name="adj3" fmla="val 33734"/>
                </a:avLst>
              </a:prstGeom>
              <a:solidFill>
                <a:srgbClr val="252AFF"/>
              </a:solidFill>
              <a:ln>
                <a:solidFill>
                  <a:srgbClr val="0003C8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13" name="Imagem 112">
              <a:extLst>
                <a:ext uri="{FF2B5EF4-FFF2-40B4-BE49-F238E27FC236}">
                  <a16:creationId xmlns:a16="http://schemas.microsoft.com/office/drawing/2014/main" id="{49191A83-5629-4036-BD1B-C6B4067CE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547" b="5547"/>
            <a:stretch/>
          </p:blipFill>
          <p:spPr>
            <a:xfrm>
              <a:off x="1590047" y="1867609"/>
              <a:ext cx="4389793" cy="29271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14" name="Imagem 113">
              <a:extLst>
                <a:ext uri="{FF2B5EF4-FFF2-40B4-BE49-F238E27FC236}">
                  <a16:creationId xmlns:a16="http://schemas.microsoft.com/office/drawing/2014/main" id="{A566DB01-909F-416D-8A9E-092DBB380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4995" b="24995"/>
            <a:stretch/>
          </p:blipFill>
          <p:spPr bwMode="auto">
            <a:xfrm>
              <a:off x="6356352" y="1877851"/>
              <a:ext cx="4389793" cy="29271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123" name="Imagem 122" hidden="1">
            <a:extLst>
              <a:ext uri="{FF2B5EF4-FFF2-40B4-BE49-F238E27FC236}">
                <a16:creationId xmlns:a16="http://schemas.microsoft.com/office/drawing/2014/main" id="{10183781-C523-4448-9ABA-234741E56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932" y="1473625"/>
            <a:ext cx="4407056" cy="4480132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91D77B59-D2F3-92BC-4BA5-2DF2336EF02C}"/>
              </a:ext>
            </a:extLst>
          </p:cNvPr>
          <p:cNvGrpSpPr/>
          <p:nvPr/>
        </p:nvGrpSpPr>
        <p:grpSpPr>
          <a:xfrm>
            <a:off x="394813" y="831126"/>
            <a:ext cx="11969689" cy="5524779"/>
            <a:chOff x="394813" y="831126"/>
            <a:chExt cx="11969689" cy="5524779"/>
          </a:xfrm>
        </p:grpSpPr>
        <p:sp>
          <p:nvSpPr>
            <p:cNvPr id="126" name="Google Shape;211;p17">
              <a:extLst>
                <a:ext uri="{FF2B5EF4-FFF2-40B4-BE49-F238E27FC236}">
                  <a16:creationId xmlns:a16="http://schemas.microsoft.com/office/drawing/2014/main" id="{37CD5EB0-580D-4D0A-A3D9-34B7F6846062}"/>
                </a:ext>
              </a:extLst>
            </p:cNvPr>
            <p:cNvSpPr txBox="1"/>
            <p:nvPr/>
          </p:nvSpPr>
          <p:spPr>
            <a:xfrm>
              <a:off x="4138999" y="4254640"/>
              <a:ext cx="2749437" cy="780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rtl="0"/>
              <a:r>
                <a:rPr lang="pt-BR" sz="1200" b="1" dirty="0">
                  <a:solidFill>
                    <a:srgbClr val="434343"/>
                  </a:solidFill>
                  <a:latin typeface="Montserrat" panose="00000500000000000000" pitchFamily="2" charset="0"/>
                  <a:ea typeface="Roboto"/>
                  <a:cs typeface="Roboto"/>
                  <a:sym typeface="Roboto"/>
                </a:rPr>
                <a:t>Guia Prático de Gestão Compartilhada</a:t>
              </a:r>
              <a:r>
                <a:rPr lang="pt-BR" sz="1200" dirty="0">
                  <a:solidFill>
                    <a:srgbClr val="434343"/>
                  </a:solidFill>
                  <a:latin typeface="Montserrat" panose="00000500000000000000" pitchFamily="2" charset="0"/>
                  <a:ea typeface="Roboto"/>
                  <a:cs typeface="Roboto"/>
                  <a:sym typeface="Roboto"/>
                </a:rPr>
                <a:t> lançado no 92º ENIC</a:t>
              </a:r>
            </a:p>
          </p:txBody>
        </p:sp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189D468C-7664-0FA7-EB4E-2D7B5BFDD202}"/>
                </a:ext>
              </a:extLst>
            </p:cNvPr>
            <p:cNvGrpSpPr/>
            <p:nvPr/>
          </p:nvGrpSpPr>
          <p:grpSpPr>
            <a:xfrm>
              <a:off x="394813" y="831126"/>
              <a:ext cx="11969689" cy="5524779"/>
              <a:chOff x="-49010" y="812295"/>
              <a:chExt cx="11969689" cy="5524779"/>
            </a:xfrm>
          </p:grpSpPr>
          <p:grpSp>
            <p:nvGrpSpPr>
              <p:cNvPr id="125" name="Agrupar 124">
                <a:extLst>
                  <a:ext uri="{FF2B5EF4-FFF2-40B4-BE49-F238E27FC236}">
                    <a16:creationId xmlns:a16="http://schemas.microsoft.com/office/drawing/2014/main" id="{9623AA50-4D04-4FCA-B5A6-5B3FC50768C0}"/>
                  </a:ext>
                </a:extLst>
              </p:cNvPr>
              <p:cNvGrpSpPr/>
              <p:nvPr/>
            </p:nvGrpSpPr>
            <p:grpSpPr>
              <a:xfrm>
                <a:off x="-49010" y="812295"/>
                <a:ext cx="8316226" cy="5518633"/>
                <a:chOff x="1995602" y="929522"/>
                <a:chExt cx="7600468" cy="5043658"/>
              </a:xfrm>
            </p:grpSpPr>
            <p:grpSp>
              <p:nvGrpSpPr>
                <p:cNvPr id="21" name="Google Shape;186;p17">
                  <a:extLst>
                    <a:ext uri="{FF2B5EF4-FFF2-40B4-BE49-F238E27FC236}">
                      <a16:creationId xmlns:a16="http://schemas.microsoft.com/office/drawing/2014/main" id="{0C2179F2-6F8E-418B-AF34-5719EB4E81DA}"/>
                    </a:ext>
                  </a:extLst>
                </p:cNvPr>
                <p:cNvGrpSpPr/>
                <p:nvPr/>
              </p:nvGrpSpPr>
              <p:grpSpPr>
                <a:xfrm>
                  <a:off x="5369275" y="929522"/>
                  <a:ext cx="2512801" cy="3368199"/>
                  <a:chOff x="3630176" y="680375"/>
                  <a:chExt cx="1884600" cy="2526149"/>
                </a:xfrm>
              </p:grpSpPr>
              <p:sp>
                <p:nvSpPr>
                  <p:cNvPr id="22" name="Google Shape;187;p17">
                    <a:extLst>
                      <a:ext uri="{FF2B5EF4-FFF2-40B4-BE49-F238E27FC236}">
                        <a16:creationId xmlns:a16="http://schemas.microsoft.com/office/drawing/2014/main" id="{66DAF815-7EC7-4C70-9613-3C2D66D2FDAF}"/>
                      </a:ext>
                    </a:extLst>
                  </p:cNvPr>
                  <p:cNvSpPr/>
                  <p:nvPr/>
                </p:nvSpPr>
                <p:spPr>
                  <a:xfrm>
                    <a:off x="3988670" y="2351932"/>
                    <a:ext cx="1185659" cy="384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44" h="12717" extrusionOk="0">
                        <a:moveTo>
                          <a:pt x="37934" y="5037"/>
                        </a:moveTo>
                        <a:lnTo>
                          <a:pt x="37934" y="1406"/>
                        </a:lnTo>
                        <a:cubicBezTo>
                          <a:pt x="37934" y="632"/>
                          <a:pt x="37302" y="1"/>
                          <a:pt x="36517" y="1"/>
                        </a:cubicBezTo>
                        <a:lnTo>
                          <a:pt x="1417" y="1"/>
                        </a:lnTo>
                        <a:cubicBezTo>
                          <a:pt x="631" y="1"/>
                          <a:pt x="0" y="632"/>
                          <a:pt x="0" y="1406"/>
                        </a:cubicBezTo>
                        <a:lnTo>
                          <a:pt x="0" y="5037"/>
                        </a:lnTo>
                        <a:lnTo>
                          <a:pt x="1310" y="6359"/>
                        </a:lnTo>
                        <a:lnTo>
                          <a:pt x="0" y="7668"/>
                        </a:lnTo>
                        <a:lnTo>
                          <a:pt x="0" y="11300"/>
                        </a:lnTo>
                        <a:cubicBezTo>
                          <a:pt x="0" y="12073"/>
                          <a:pt x="631" y="12716"/>
                          <a:pt x="1417" y="12716"/>
                        </a:cubicBezTo>
                        <a:lnTo>
                          <a:pt x="36517" y="12716"/>
                        </a:lnTo>
                        <a:cubicBezTo>
                          <a:pt x="37302" y="12716"/>
                          <a:pt x="37934" y="12073"/>
                          <a:pt x="37934" y="11300"/>
                        </a:cubicBezTo>
                        <a:lnTo>
                          <a:pt x="37934" y="7668"/>
                        </a:lnTo>
                        <a:lnTo>
                          <a:pt x="39243" y="6359"/>
                        </a:lnTo>
                        <a:close/>
                      </a:path>
                    </a:pathLst>
                  </a:custGeom>
                  <a:solidFill>
                    <a:srgbClr val="F75459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ctr" rtl="0"/>
                    <a:r>
                      <a:rPr lang="en" sz="2267" dirty="0">
                        <a:solidFill>
                          <a:srgbClr val="FFFFF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rPr>
                      <a:t>02/12/2020</a:t>
                    </a:r>
                    <a:endParaRPr sz="2267" dirty="0">
                      <a:solidFill>
                        <a:srgbClr val="FFFFFF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endParaRPr>
                  </a:p>
                </p:txBody>
              </p:sp>
              <p:grpSp>
                <p:nvGrpSpPr>
                  <p:cNvPr id="23" name="Google Shape;188;p17">
                    <a:extLst>
                      <a:ext uri="{FF2B5EF4-FFF2-40B4-BE49-F238E27FC236}">
                        <a16:creationId xmlns:a16="http://schemas.microsoft.com/office/drawing/2014/main" id="{9139B247-3D10-4DD8-94B1-CEF9B1CD460A}"/>
                      </a:ext>
                    </a:extLst>
                  </p:cNvPr>
                  <p:cNvGrpSpPr/>
                  <p:nvPr/>
                </p:nvGrpSpPr>
                <p:grpSpPr>
                  <a:xfrm>
                    <a:off x="4570155" y="1523888"/>
                    <a:ext cx="22690" cy="608648"/>
                    <a:chOff x="4547520" y="1523888"/>
                    <a:chExt cx="22690" cy="608648"/>
                  </a:xfrm>
                </p:grpSpPr>
                <p:sp>
                  <p:nvSpPr>
                    <p:cNvPr id="39" name="Google Shape;189;p17">
                      <a:extLst>
                        <a:ext uri="{FF2B5EF4-FFF2-40B4-BE49-F238E27FC236}">
                          <a16:creationId xmlns:a16="http://schemas.microsoft.com/office/drawing/2014/main" id="{9E6F99CA-52EF-4CCF-8EB8-571D4C54DA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7520" y="1523888"/>
                      <a:ext cx="22327" cy="593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9" h="1965" extrusionOk="0">
                          <a:moveTo>
                            <a:pt x="595" y="0"/>
                          </a:moveTo>
                          <a:lnTo>
                            <a:pt x="441" y="0"/>
                          </a:lnTo>
                          <a:lnTo>
                            <a:pt x="298" y="0"/>
                          </a:lnTo>
                          <a:lnTo>
                            <a:pt x="143" y="0"/>
                          </a:ln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1941"/>
                          </a:lnTo>
                          <a:lnTo>
                            <a:pt x="143" y="1941"/>
                          </a:lnTo>
                          <a:lnTo>
                            <a:pt x="238" y="1941"/>
                          </a:lnTo>
                          <a:cubicBezTo>
                            <a:pt x="274" y="1953"/>
                            <a:pt x="322" y="1965"/>
                            <a:pt x="369" y="1965"/>
                          </a:cubicBezTo>
                          <a:cubicBezTo>
                            <a:pt x="429" y="1965"/>
                            <a:pt x="476" y="1953"/>
                            <a:pt x="512" y="1941"/>
                          </a:cubicBezTo>
                          <a:lnTo>
                            <a:pt x="595" y="1941"/>
                          </a:lnTo>
                          <a:lnTo>
                            <a:pt x="738" y="1941"/>
                          </a:lnTo>
                          <a:lnTo>
                            <a:pt x="738" y="12"/>
                          </a:lnTo>
                          <a:lnTo>
                            <a:pt x="738" y="0"/>
                          </a:lnTo>
                          <a:close/>
                        </a:path>
                      </a:pathLst>
                    </a:custGeom>
                    <a:solidFill>
                      <a:srgbClr val="F75459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40" name="Google Shape;190;p17">
                      <a:extLst>
                        <a:ext uri="{FF2B5EF4-FFF2-40B4-BE49-F238E27FC236}">
                          <a16:creationId xmlns:a16="http://schemas.microsoft.com/office/drawing/2014/main" id="{7D86CA3E-C885-4D6B-9B7B-3FBE2B0CF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7520" y="1602650"/>
                      <a:ext cx="22327" cy="608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9" h="2014" extrusionOk="0">
                          <a:moveTo>
                            <a:pt x="572" y="72"/>
                          </a:moveTo>
                          <a:cubicBezTo>
                            <a:pt x="524" y="25"/>
                            <a:pt x="453" y="1"/>
                            <a:pt x="369" y="1"/>
                          </a:cubicBezTo>
                          <a:cubicBezTo>
                            <a:pt x="298" y="1"/>
                            <a:pt x="226" y="25"/>
                            <a:pt x="179" y="72"/>
                          </a:cubicBezTo>
                          <a:lnTo>
                            <a:pt x="143" y="72"/>
                          </a:lnTo>
                          <a:lnTo>
                            <a:pt x="0" y="72"/>
                          </a:lnTo>
                          <a:lnTo>
                            <a:pt x="0" y="1954"/>
                          </a:lnTo>
                          <a:lnTo>
                            <a:pt x="0" y="2013"/>
                          </a:lnTo>
                          <a:lnTo>
                            <a:pt x="143" y="2013"/>
                          </a:lnTo>
                          <a:lnTo>
                            <a:pt x="298" y="2013"/>
                          </a:lnTo>
                          <a:lnTo>
                            <a:pt x="441" y="2013"/>
                          </a:lnTo>
                          <a:lnTo>
                            <a:pt x="595" y="2013"/>
                          </a:lnTo>
                          <a:lnTo>
                            <a:pt x="738" y="2013"/>
                          </a:lnTo>
                          <a:lnTo>
                            <a:pt x="738" y="1954"/>
                          </a:lnTo>
                          <a:lnTo>
                            <a:pt x="738" y="72"/>
                          </a:lnTo>
                          <a:lnTo>
                            <a:pt x="595" y="72"/>
                          </a:lnTo>
                          <a:close/>
                        </a:path>
                      </a:pathLst>
                    </a:custGeom>
                    <a:solidFill>
                      <a:srgbClr val="F75459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41" name="Google Shape;191;p17">
                      <a:extLst>
                        <a:ext uri="{FF2B5EF4-FFF2-40B4-BE49-F238E27FC236}">
                          <a16:creationId xmlns:a16="http://schemas.microsoft.com/office/drawing/2014/main" id="{4249A664-9CB9-456F-B471-82D9A62C48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7520" y="1681079"/>
                      <a:ext cx="22327" cy="590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9" h="1954" extrusionOk="0">
                          <a:moveTo>
                            <a:pt x="441" y="12"/>
                          </a:moveTo>
                          <a:lnTo>
                            <a:pt x="393" y="12"/>
                          </a:lnTo>
                          <a:cubicBezTo>
                            <a:pt x="393" y="0"/>
                            <a:pt x="381" y="0"/>
                            <a:pt x="369" y="0"/>
                          </a:cubicBezTo>
                          <a:cubicBezTo>
                            <a:pt x="369" y="0"/>
                            <a:pt x="357" y="0"/>
                            <a:pt x="357" y="12"/>
                          </a:cubicBezTo>
                          <a:lnTo>
                            <a:pt x="298" y="12"/>
                          </a:lnTo>
                          <a:lnTo>
                            <a:pt x="143" y="12"/>
                          </a:lnTo>
                          <a:lnTo>
                            <a:pt x="0" y="12"/>
                          </a:lnTo>
                          <a:lnTo>
                            <a:pt x="0" y="1941"/>
                          </a:lnTo>
                          <a:lnTo>
                            <a:pt x="143" y="1941"/>
                          </a:lnTo>
                          <a:lnTo>
                            <a:pt x="274" y="1941"/>
                          </a:lnTo>
                          <a:cubicBezTo>
                            <a:pt x="310" y="1953"/>
                            <a:pt x="333" y="1953"/>
                            <a:pt x="369" y="1953"/>
                          </a:cubicBezTo>
                          <a:cubicBezTo>
                            <a:pt x="405" y="1953"/>
                            <a:pt x="441" y="1953"/>
                            <a:pt x="476" y="1941"/>
                          </a:cubicBezTo>
                          <a:lnTo>
                            <a:pt x="595" y="1941"/>
                          </a:lnTo>
                          <a:lnTo>
                            <a:pt x="738" y="1941"/>
                          </a:lnTo>
                          <a:lnTo>
                            <a:pt x="738" y="12"/>
                          </a:lnTo>
                          <a:lnTo>
                            <a:pt x="595" y="12"/>
                          </a:lnTo>
                          <a:close/>
                        </a:path>
                      </a:pathLst>
                    </a:custGeom>
                    <a:solidFill>
                      <a:srgbClr val="F75459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42" name="Google Shape;192;p17">
                      <a:extLst>
                        <a:ext uri="{FF2B5EF4-FFF2-40B4-BE49-F238E27FC236}">
                          <a16:creationId xmlns:a16="http://schemas.microsoft.com/office/drawing/2014/main" id="{EDDB0C07-A650-4E46-9B4C-63B04CAE68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7520" y="1757696"/>
                      <a:ext cx="22327" cy="6299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9" h="2085" extrusionOk="0">
                          <a:moveTo>
                            <a:pt x="441" y="1"/>
                          </a:moveTo>
                          <a:lnTo>
                            <a:pt x="298" y="1"/>
                          </a:lnTo>
                          <a:lnTo>
                            <a:pt x="143" y="1"/>
                          </a:lnTo>
                          <a:lnTo>
                            <a:pt x="0" y="1"/>
                          </a:lnTo>
                          <a:lnTo>
                            <a:pt x="0" y="60"/>
                          </a:lnTo>
                          <a:lnTo>
                            <a:pt x="0" y="2025"/>
                          </a:lnTo>
                          <a:lnTo>
                            <a:pt x="0" y="2084"/>
                          </a:lnTo>
                          <a:lnTo>
                            <a:pt x="143" y="2084"/>
                          </a:lnTo>
                          <a:lnTo>
                            <a:pt x="298" y="2084"/>
                          </a:lnTo>
                          <a:lnTo>
                            <a:pt x="441" y="2084"/>
                          </a:lnTo>
                          <a:lnTo>
                            <a:pt x="595" y="2084"/>
                          </a:lnTo>
                          <a:lnTo>
                            <a:pt x="738" y="2084"/>
                          </a:lnTo>
                          <a:lnTo>
                            <a:pt x="738" y="2025"/>
                          </a:lnTo>
                          <a:lnTo>
                            <a:pt x="738" y="60"/>
                          </a:lnTo>
                          <a:lnTo>
                            <a:pt x="738" y="1"/>
                          </a:lnTo>
                          <a:lnTo>
                            <a:pt x="595" y="1"/>
                          </a:lnTo>
                          <a:close/>
                        </a:path>
                      </a:pathLst>
                    </a:custGeom>
                    <a:solidFill>
                      <a:srgbClr val="F75459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43" name="Google Shape;193;p17">
                      <a:extLst>
                        <a:ext uri="{FF2B5EF4-FFF2-40B4-BE49-F238E27FC236}">
                          <a16:creationId xmlns:a16="http://schemas.microsoft.com/office/drawing/2014/main" id="{F2136439-6A10-4924-AED2-DD94DCEF32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7520" y="1838271"/>
                      <a:ext cx="22327" cy="590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9" h="1954" extrusionOk="0">
                          <a:moveTo>
                            <a:pt x="476" y="12"/>
                          </a:moveTo>
                          <a:cubicBezTo>
                            <a:pt x="441" y="0"/>
                            <a:pt x="405" y="0"/>
                            <a:pt x="369" y="0"/>
                          </a:cubicBezTo>
                          <a:cubicBezTo>
                            <a:pt x="333" y="0"/>
                            <a:pt x="310" y="0"/>
                            <a:pt x="274" y="12"/>
                          </a:cubicBezTo>
                          <a:lnTo>
                            <a:pt x="143" y="12"/>
                          </a:lnTo>
                          <a:lnTo>
                            <a:pt x="0" y="12"/>
                          </a:lnTo>
                          <a:lnTo>
                            <a:pt x="0" y="1953"/>
                          </a:lnTo>
                          <a:lnTo>
                            <a:pt x="143" y="1953"/>
                          </a:lnTo>
                          <a:lnTo>
                            <a:pt x="298" y="1953"/>
                          </a:lnTo>
                          <a:lnTo>
                            <a:pt x="357" y="1953"/>
                          </a:lnTo>
                          <a:cubicBezTo>
                            <a:pt x="369" y="1953"/>
                            <a:pt x="369" y="1953"/>
                            <a:pt x="369" y="1953"/>
                          </a:cubicBezTo>
                          <a:cubicBezTo>
                            <a:pt x="381" y="1953"/>
                            <a:pt x="381" y="1953"/>
                            <a:pt x="393" y="1953"/>
                          </a:cubicBezTo>
                          <a:lnTo>
                            <a:pt x="441" y="1953"/>
                          </a:lnTo>
                          <a:lnTo>
                            <a:pt x="595" y="1953"/>
                          </a:lnTo>
                          <a:lnTo>
                            <a:pt x="738" y="1953"/>
                          </a:lnTo>
                          <a:lnTo>
                            <a:pt x="738" y="12"/>
                          </a:lnTo>
                          <a:lnTo>
                            <a:pt x="595" y="12"/>
                          </a:lnTo>
                          <a:close/>
                        </a:path>
                      </a:pathLst>
                    </a:custGeom>
                    <a:solidFill>
                      <a:srgbClr val="F75459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44" name="Google Shape;194;p17">
                      <a:extLst>
                        <a:ext uri="{FF2B5EF4-FFF2-40B4-BE49-F238E27FC236}">
                          <a16:creationId xmlns:a16="http://schemas.microsoft.com/office/drawing/2014/main" id="{23E45672-B478-4D62-A2C2-8834AA8820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7520" y="1915251"/>
                      <a:ext cx="22327" cy="604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9" h="2001" extrusionOk="0">
                          <a:moveTo>
                            <a:pt x="441" y="0"/>
                          </a:moveTo>
                          <a:lnTo>
                            <a:pt x="298" y="0"/>
                          </a:lnTo>
                          <a:lnTo>
                            <a:pt x="143" y="0"/>
                          </a:lnTo>
                          <a:lnTo>
                            <a:pt x="0" y="0"/>
                          </a:lnTo>
                          <a:lnTo>
                            <a:pt x="0" y="48"/>
                          </a:lnTo>
                          <a:lnTo>
                            <a:pt x="0" y="1929"/>
                          </a:lnTo>
                          <a:lnTo>
                            <a:pt x="143" y="1929"/>
                          </a:lnTo>
                          <a:lnTo>
                            <a:pt x="179" y="1929"/>
                          </a:lnTo>
                          <a:cubicBezTo>
                            <a:pt x="226" y="1977"/>
                            <a:pt x="298" y="2001"/>
                            <a:pt x="369" y="2001"/>
                          </a:cubicBezTo>
                          <a:cubicBezTo>
                            <a:pt x="453" y="2001"/>
                            <a:pt x="512" y="1977"/>
                            <a:pt x="572" y="1929"/>
                          </a:cubicBezTo>
                          <a:lnTo>
                            <a:pt x="595" y="1929"/>
                          </a:lnTo>
                          <a:lnTo>
                            <a:pt x="738" y="1929"/>
                          </a:lnTo>
                          <a:lnTo>
                            <a:pt x="738" y="48"/>
                          </a:lnTo>
                          <a:lnTo>
                            <a:pt x="738" y="0"/>
                          </a:lnTo>
                          <a:lnTo>
                            <a:pt x="595" y="0"/>
                          </a:lnTo>
                          <a:close/>
                        </a:path>
                      </a:pathLst>
                    </a:custGeom>
                    <a:solidFill>
                      <a:srgbClr val="F75459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45" name="Google Shape;195;p17">
                      <a:extLst>
                        <a:ext uri="{FF2B5EF4-FFF2-40B4-BE49-F238E27FC236}">
                          <a16:creationId xmlns:a16="http://schemas.microsoft.com/office/drawing/2014/main" id="{B7B80319-5777-4F15-B339-F23A70E5C5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7520" y="1995101"/>
                      <a:ext cx="22327" cy="593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9" h="1966" extrusionOk="0">
                          <a:moveTo>
                            <a:pt x="512" y="36"/>
                          </a:moveTo>
                          <a:cubicBezTo>
                            <a:pt x="476" y="13"/>
                            <a:pt x="429" y="1"/>
                            <a:pt x="369" y="1"/>
                          </a:cubicBezTo>
                          <a:cubicBezTo>
                            <a:pt x="322" y="1"/>
                            <a:pt x="274" y="13"/>
                            <a:pt x="238" y="36"/>
                          </a:cubicBezTo>
                          <a:lnTo>
                            <a:pt x="143" y="36"/>
                          </a:lnTo>
                          <a:lnTo>
                            <a:pt x="0" y="36"/>
                          </a:lnTo>
                          <a:lnTo>
                            <a:pt x="0" y="1953"/>
                          </a:lnTo>
                          <a:lnTo>
                            <a:pt x="0" y="1965"/>
                          </a:lnTo>
                          <a:lnTo>
                            <a:pt x="143" y="1965"/>
                          </a:lnTo>
                          <a:lnTo>
                            <a:pt x="298" y="1965"/>
                          </a:lnTo>
                          <a:lnTo>
                            <a:pt x="441" y="1965"/>
                          </a:lnTo>
                          <a:lnTo>
                            <a:pt x="595" y="1965"/>
                          </a:lnTo>
                          <a:lnTo>
                            <a:pt x="738" y="1965"/>
                          </a:lnTo>
                          <a:lnTo>
                            <a:pt x="738" y="1953"/>
                          </a:lnTo>
                          <a:lnTo>
                            <a:pt x="738" y="36"/>
                          </a:lnTo>
                          <a:lnTo>
                            <a:pt x="595" y="36"/>
                          </a:lnTo>
                          <a:close/>
                        </a:path>
                      </a:pathLst>
                    </a:custGeom>
                    <a:solidFill>
                      <a:srgbClr val="F75459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46" name="Google Shape;196;p17">
                      <a:extLst>
                        <a:ext uri="{FF2B5EF4-FFF2-40B4-BE49-F238E27FC236}">
                          <a16:creationId xmlns:a16="http://schemas.microsoft.com/office/drawing/2014/main" id="{4B3238C2-CB66-4B5B-ACC0-7FBA9F40A5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7520" y="2072443"/>
                      <a:ext cx="22690" cy="6009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1989" extrusionOk="0">
                          <a:moveTo>
                            <a:pt x="441" y="0"/>
                          </a:moveTo>
                          <a:lnTo>
                            <a:pt x="298" y="0"/>
                          </a:lnTo>
                          <a:lnTo>
                            <a:pt x="143" y="0"/>
                          </a:lnTo>
                          <a:lnTo>
                            <a:pt x="0" y="0"/>
                          </a:lnTo>
                          <a:lnTo>
                            <a:pt x="0" y="36"/>
                          </a:lnTo>
                          <a:lnTo>
                            <a:pt x="0" y="1941"/>
                          </a:lnTo>
                          <a:lnTo>
                            <a:pt x="143" y="1941"/>
                          </a:lnTo>
                          <a:lnTo>
                            <a:pt x="202" y="1941"/>
                          </a:lnTo>
                          <a:cubicBezTo>
                            <a:pt x="250" y="1965"/>
                            <a:pt x="310" y="1989"/>
                            <a:pt x="369" y="1989"/>
                          </a:cubicBezTo>
                          <a:cubicBezTo>
                            <a:pt x="441" y="1989"/>
                            <a:pt x="500" y="1965"/>
                            <a:pt x="548" y="1941"/>
                          </a:cubicBezTo>
                          <a:lnTo>
                            <a:pt x="595" y="1941"/>
                          </a:lnTo>
                          <a:lnTo>
                            <a:pt x="750" y="1941"/>
                          </a:lnTo>
                          <a:lnTo>
                            <a:pt x="750" y="36"/>
                          </a:lnTo>
                          <a:lnTo>
                            <a:pt x="750" y="0"/>
                          </a:lnTo>
                          <a:lnTo>
                            <a:pt x="595" y="0"/>
                          </a:lnTo>
                          <a:close/>
                        </a:path>
                      </a:pathLst>
                    </a:custGeom>
                    <a:solidFill>
                      <a:srgbClr val="F75459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</p:grpSp>
              <p:sp>
                <p:nvSpPr>
                  <p:cNvPr id="24" name="Google Shape;197;p17">
                    <a:extLst>
                      <a:ext uri="{FF2B5EF4-FFF2-40B4-BE49-F238E27FC236}">
                        <a16:creationId xmlns:a16="http://schemas.microsoft.com/office/drawing/2014/main" id="{1C1572FC-AF9E-4607-BDC4-33E1A518D7DD}"/>
                      </a:ext>
                    </a:extLst>
                  </p:cNvPr>
                  <p:cNvSpPr/>
                  <p:nvPr/>
                </p:nvSpPr>
                <p:spPr>
                  <a:xfrm>
                    <a:off x="4533643" y="2163441"/>
                    <a:ext cx="95713" cy="95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8" h="3168" extrusionOk="0">
                        <a:moveTo>
                          <a:pt x="3168" y="1584"/>
                        </a:moveTo>
                        <a:cubicBezTo>
                          <a:pt x="3168" y="2465"/>
                          <a:pt x="2465" y="3168"/>
                          <a:pt x="1584" y="3168"/>
                        </a:cubicBezTo>
                        <a:cubicBezTo>
                          <a:pt x="715" y="3168"/>
                          <a:pt x="1" y="2465"/>
                          <a:pt x="1" y="1584"/>
                        </a:cubicBezTo>
                        <a:cubicBezTo>
                          <a:pt x="1" y="715"/>
                          <a:pt x="715" y="1"/>
                          <a:pt x="1584" y="1"/>
                        </a:cubicBezTo>
                        <a:cubicBezTo>
                          <a:pt x="2465" y="1"/>
                          <a:pt x="3168" y="715"/>
                          <a:pt x="3168" y="1584"/>
                        </a:cubicBezTo>
                        <a:close/>
                      </a:path>
                    </a:pathLst>
                  </a:custGeom>
                  <a:solidFill>
                    <a:srgbClr val="F75459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rtl="0"/>
                    <a:endParaRPr sz="1867"/>
                  </a:p>
                </p:txBody>
              </p:sp>
              <p:sp>
                <p:nvSpPr>
                  <p:cNvPr id="25" name="Google Shape;198;p17">
                    <a:extLst>
                      <a:ext uri="{FF2B5EF4-FFF2-40B4-BE49-F238E27FC236}">
                        <a16:creationId xmlns:a16="http://schemas.microsoft.com/office/drawing/2014/main" id="{BC48923F-35AD-4569-825C-55DE02A8445E}"/>
                      </a:ext>
                    </a:extLst>
                  </p:cNvPr>
                  <p:cNvSpPr/>
                  <p:nvPr/>
                </p:nvSpPr>
                <p:spPr>
                  <a:xfrm>
                    <a:off x="4252516" y="680375"/>
                    <a:ext cx="657968" cy="7475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78" h="24742" extrusionOk="0">
                        <a:moveTo>
                          <a:pt x="20837" y="5537"/>
                        </a:moveTo>
                        <a:lnTo>
                          <a:pt x="11836" y="334"/>
                        </a:lnTo>
                        <a:cubicBezTo>
                          <a:pt x="11252" y="0"/>
                          <a:pt x="10526" y="0"/>
                          <a:pt x="9943" y="334"/>
                        </a:cubicBezTo>
                        <a:lnTo>
                          <a:pt x="941" y="5537"/>
                        </a:lnTo>
                        <a:cubicBezTo>
                          <a:pt x="358" y="5882"/>
                          <a:pt x="1" y="6501"/>
                          <a:pt x="1" y="7168"/>
                        </a:cubicBezTo>
                        <a:lnTo>
                          <a:pt x="1" y="17574"/>
                        </a:lnTo>
                        <a:cubicBezTo>
                          <a:pt x="1" y="18253"/>
                          <a:pt x="358" y="18872"/>
                          <a:pt x="941" y="19205"/>
                        </a:cubicBezTo>
                        <a:lnTo>
                          <a:pt x="9943" y="24408"/>
                        </a:lnTo>
                        <a:cubicBezTo>
                          <a:pt x="10526" y="24741"/>
                          <a:pt x="11252" y="24741"/>
                          <a:pt x="11836" y="24408"/>
                        </a:cubicBezTo>
                        <a:lnTo>
                          <a:pt x="20837" y="19205"/>
                        </a:lnTo>
                        <a:cubicBezTo>
                          <a:pt x="21420" y="18872"/>
                          <a:pt x="21777" y="18253"/>
                          <a:pt x="21777" y="17574"/>
                        </a:cubicBezTo>
                        <a:lnTo>
                          <a:pt x="21777" y="7168"/>
                        </a:lnTo>
                        <a:cubicBezTo>
                          <a:pt x="21777" y="6501"/>
                          <a:pt x="21420" y="5882"/>
                          <a:pt x="20837" y="5537"/>
                        </a:cubicBezTo>
                        <a:close/>
                      </a:path>
                    </a:pathLst>
                  </a:custGeom>
                  <a:solidFill>
                    <a:srgbClr val="F75459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rtl="0"/>
                    <a:endParaRPr sz="1867"/>
                  </a:p>
                </p:txBody>
              </p:sp>
              <p:sp>
                <p:nvSpPr>
                  <p:cNvPr id="26" name="Google Shape;199;p17">
                    <a:extLst>
                      <a:ext uri="{FF2B5EF4-FFF2-40B4-BE49-F238E27FC236}">
                        <a16:creationId xmlns:a16="http://schemas.microsoft.com/office/drawing/2014/main" id="{E40C2AFF-6604-4610-996B-E1E72648B366}"/>
                      </a:ext>
                    </a:extLst>
                  </p:cNvPr>
                  <p:cNvSpPr/>
                  <p:nvPr/>
                </p:nvSpPr>
                <p:spPr>
                  <a:xfrm>
                    <a:off x="4320509" y="759862"/>
                    <a:ext cx="521981" cy="588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77" h="19483" extrusionOk="0">
                        <a:moveTo>
                          <a:pt x="8638" y="1"/>
                        </a:moveTo>
                        <a:cubicBezTo>
                          <a:pt x="8373" y="1"/>
                          <a:pt x="8108" y="72"/>
                          <a:pt x="7870" y="215"/>
                        </a:cubicBezTo>
                        <a:lnTo>
                          <a:pt x="762" y="4311"/>
                        </a:lnTo>
                        <a:cubicBezTo>
                          <a:pt x="286" y="4585"/>
                          <a:pt x="0" y="5096"/>
                          <a:pt x="0" y="5644"/>
                        </a:cubicBezTo>
                        <a:lnTo>
                          <a:pt x="0" y="13836"/>
                        </a:lnTo>
                        <a:cubicBezTo>
                          <a:pt x="0" y="14395"/>
                          <a:pt x="286" y="14895"/>
                          <a:pt x="762" y="15181"/>
                        </a:cubicBezTo>
                        <a:lnTo>
                          <a:pt x="7870" y="19277"/>
                        </a:lnTo>
                        <a:cubicBezTo>
                          <a:pt x="8108" y="19414"/>
                          <a:pt x="8373" y="19482"/>
                          <a:pt x="8638" y="19482"/>
                        </a:cubicBezTo>
                        <a:cubicBezTo>
                          <a:pt x="8903" y="19482"/>
                          <a:pt x="9168" y="19414"/>
                          <a:pt x="9406" y="19277"/>
                        </a:cubicBezTo>
                        <a:lnTo>
                          <a:pt x="16502" y="15181"/>
                        </a:lnTo>
                        <a:cubicBezTo>
                          <a:pt x="16978" y="14895"/>
                          <a:pt x="17276" y="14395"/>
                          <a:pt x="17276" y="13836"/>
                        </a:cubicBezTo>
                        <a:lnTo>
                          <a:pt x="17276" y="5644"/>
                        </a:lnTo>
                        <a:cubicBezTo>
                          <a:pt x="17276" y="5096"/>
                          <a:pt x="16978" y="4585"/>
                          <a:pt x="16502" y="4311"/>
                        </a:cubicBezTo>
                        <a:lnTo>
                          <a:pt x="9406" y="215"/>
                        </a:lnTo>
                        <a:cubicBezTo>
                          <a:pt x="9168" y="72"/>
                          <a:pt x="8903" y="1"/>
                          <a:pt x="8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rtl="0"/>
                    <a:endParaRPr sz="1867"/>
                  </a:p>
                </p:txBody>
              </p:sp>
              <p:sp>
                <p:nvSpPr>
                  <p:cNvPr id="28" name="Google Shape;210;p17">
                    <a:extLst>
                      <a:ext uri="{FF2B5EF4-FFF2-40B4-BE49-F238E27FC236}">
                        <a16:creationId xmlns:a16="http://schemas.microsoft.com/office/drawing/2014/main" id="{3AE2038F-F1C7-4739-B3F7-6E5707426E14}"/>
                      </a:ext>
                    </a:extLst>
                  </p:cNvPr>
                  <p:cNvSpPr txBox="1"/>
                  <p:nvPr/>
                </p:nvSpPr>
                <p:spPr>
                  <a:xfrm>
                    <a:off x="3630176" y="2776924"/>
                    <a:ext cx="1884600" cy="429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ctr" rtl="0"/>
                    <a:r>
                      <a:rPr lang="en" sz="1800" b="1" dirty="0">
                        <a:solidFill>
                          <a:srgbClr val="434343"/>
                        </a:solidFill>
                        <a:latin typeface="Montserrat" panose="00000500000000000000" pitchFamily="2" charset="0"/>
                        <a:cs typeface="Fira Sans Extra Condensed Medium"/>
                        <a:sym typeface="Fira Sans Extra Condensed Medium"/>
                      </a:rPr>
                      <a:t>Lançamentos</a:t>
                    </a:r>
                    <a:endParaRPr sz="1800" b="1" dirty="0">
                      <a:solidFill>
                        <a:srgbClr val="434343"/>
                      </a:solidFill>
                      <a:latin typeface="Montserrat" panose="00000500000000000000" pitchFamily="2" charset="0"/>
                      <a:cs typeface="Fira Sans Extra Condensed Medium"/>
                      <a:sym typeface="Fira Sans Extra Condensed Medium"/>
                    </a:endParaRPr>
                  </a:p>
                </p:txBody>
              </p:sp>
            </p:grpSp>
            <p:grpSp>
              <p:nvGrpSpPr>
                <p:cNvPr id="47" name="Google Shape;212;p17">
                  <a:extLst>
                    <a:ext uri="{FF2B5EF4-FFF2-40B4-BE49-F238E27FC236}">
                      <a16:creationId xmlns:a16="http://schemas.microsoft.com/office/drawing/2014/main" id="{EC0E3F91-E636-49B6-BD74-46145FC9CDCD}"/>
                    </a:ext>
                  </a:extLst>
                </p:cNvPr>
                <p:cNvGrpSpPr/>
                <p:nvPr/>
              </p:nvGrpSpPr>
              <p:grpSpPr>
                <a:xfrm>
                  <a:off x="7061999" y="1964879"/>
                  <a:ext cx="2534071" cy="4008301"/>
                  <a:chOff x="4899720" y="1456892"/>
                  <a:chExt cx="1900553" cy="3006226"/>
                </a:xfrm>
              </p:grpSpPr>
              <p:sp>
                <p:nvSpPr>
                  <p:cNvPr id="48" name="Google Shape;213;p17">
                    <a:extLst>
                      <a:ext uri="{FF2B5EF4-FFF2-40B4-BE49-F238E27FC236}">
                        <a16:creationId xmlns:a16="http://schemas.microsoft.com/office/drawing/2014/main" id="{6EFBB506-7F81-4608-93E1-47D36B5D36C6}"/>
                      </a:ext>
                    </a:extLst>
                  </p:cNvPr>
                  <p:cNvSpPr/>
                  <p:nvPr/>
                </p:nvSpPr>
                <p:spPr>
                  <a:xfrm>
                    <a:off x="5240976" y="2351932"/>
                    <a:ext cx="1185659" cy="384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44" h="12717" extrusionOk="0">
                        <a:moveTo>
                          <a:pt x="1417" y="1"/>
                        </a:moveTo>
                        <a:cubicBezTo>
                          <a:pt x="631" y="1"/>
                          <a:pt x="0" y="632"/>
                          <a:pt x="0" y="1406"/>
                        </a:cubicBezTo>
                        <a:lnTo>
                          <a:pt x="0" y="5037"/>
                        </a:lnTo>
                        <a:lnTo>
                          <a:pt x="1310" y="6359"/>
                        </a:lnTo>
                        <a:lnTo>
                          <a:pt x="0" y="7668"/>
                        </a:lnTo>
                        <a:lnTo>
                          <a:pt x="0" y="11300"/>
                        </a:lnTo>
                        <a:cubicBezTo>
                          <a:pt x="0" y="12073"/>
                          <a:pt x="631" y="12716"/>
                          <a:pt x="1417" y="12716"/>
                        </a:cubicBezTo>
                        <a:lnTo>
                          <a:pt x="36517" y="12716"/>
                        </a:lnTo>
                        <a:cubicBezTo>
                          <a:pt x="37302" y="12716"/>
                          <a:pt x="37934" y="12073"/>
                          <a:pt x="37934" y="11300"/>
                        </a:cubicBezTo>
                        <a:lnTo>
                          <a:pt x="37934" y="7668"/>
                        </a:lnTo>
                        <a:lnTo>
                          <a:pt x="39243" y="6359"/>
                        </a:lnTo>
                        <a:lnTo>
                          <a:pt x="37934" y="5037"/>
                        </a:lnTo>
                        <a:lnTo>
                          <a:pt x="37934" y="1406"/>
                        </a:lnTo>
                        <a:cubicBezTo>
                          <a:pt x="37934" y="632"/>
                          <a:pt x="37302" y="1"/>
                          <a:pt x="36517" y="1"/>
                        </a:cubicBezTo>
                        <a:close/>
                      </a:path>
                    </a:pathLst>
                  </a:custGeom>
                  <a:solidFill>
                    <a:srgbClr val="4949E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ctr" rtl="0"/>
                    <a:r>
                      <a:rPr lang="en" sz="2267" dirty="0">
                        <a:solidFill>
                          <a:srgbClr val="FFFFF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rPr>
                      <a:t>02/08/2021</a:t>
                    </a:r>
                    <a:endParaRPr sz="2267" dirty="0">
                      <a:solidFill>
                        <a:srgbClr val="FFFFFF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endParaRPr>
                  </a:p>
                </p:txBody>
              </p:sp>
              <p:grpSp>
                <p:nvGrpSpPr>
                  <p:cNvPr id="49" name="Google Shape;214;p17">
                    <a:extLst>
                      <a:ext uri="{FF2B5EF4-FFF2-40B4-BE49-F238E27FC236}">
                        <a16:creationId xmlns:a16="http://schemas.microsoft.com/office/drawing/2014/main" id="{62ABFCE5-AAC2-48BA-B66C-42924081A3C7}"/>
                      </a:ext>
                    </a:extLst>
                  </p:cNvPr>
                  <p:cNvGrpSpPr/>
                  <p:nvPr/>
                </p:nvGrpSpPr>
                <p:grpSpPr>
                  <a:xfrm>
                    <a:off x="5824064" y="3003358"/>
                    <a:ext cx="22690" cy="608315"/>
                    <a:chOff x="5824064" y="3003358"/>
                    <a:chExt cx="22690" cy="608315"/>
                  </a:xfrm>
                </p:grpSpPr>
                <p:sp>
                  <p:nvSpPr>
                    <p:cNvPr id="62" name="Google Shape;215;p17">
                      <a:extLst>
                        <a:ext uri="{FF2B5EF4-FFF2-40B4-BE49-F238E27FC236}">
                          <a16:creationId xmlns:a16="http://schemas.microsoft.com/office/drawing/2014/main" id="{29720352-435C-4104-8A5D-621DCC832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4064" y="3081788"/>
                      <a:ext cx="22690" cy="608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2013" extrusionOk="0">
                          <a:moveTo>
                            <a:pt x="381" y="0"/>
                          </a:moveTo>
                          <a:cubicBezTo>
                            <a:pt x="310" y="0"/>
                            <a:pt x="238" y="36"/>
                            <a:pt x="179" y="84"/>
                          </a:cubicBezTo>
                          <a:lnTo>
                            <a:pt x="0" y="84"/>
                          </a:lnTo>
                          <a:lnTo>
                            <a:pt x="0" y="369"/>
                          </a:lnTo>
                          <a:lnTo>
                            <a:pt x="0" y="1024"/>
                          </a:lnTo>
                          <a:lnTo>
                            <a:pt x="0" y="1679"/>
                          </a:lnTo>
                          <a:lnTo>
                            <a:pt x="0" y="2012"/>
                          </a:lnTo>
                          <a:lnTo>
                            <a:pt x="750" y="2012"/>
                          </a:lnTo>
                          <a:lnTo>
                            <a:pt x="750" y="1524"/>
                          </a:lnTo>
                          <a:lnTo>
                            <a:pt x="750" y="869"/>
                          </a:lnTo>
                          <a:lnTo>
                            <a:pt x="750" y="215"/>
                          </a:lnTo>
                          <a:lnTo>
                            <a:pt x="750" y="84"/>
                          </a:lnTo>
                          <a:lnTo>
                            <a:pt x="584" y="84"/>
                          </a:lnTo>
                          <a:cubicBezTo>
                            <a:pt x="536" y="36"/>
                            <a:pt x="465" y="0"/>
                            <a:pt x="381" y="0"/>
                          </a:cubicBezTo>
                          <a:close/>
                        </a:path>
                      </a:pathLst>
                    </a:custGeom>
                    <a:solidFill>
                      <a:srgbClr val="4949E7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63" name="Google Shape;216;p17">
                      <a:extLst>
                        <a:ext uri="{FF2B5EF4-FFF2-40B4-BE49-F238E27FC236}">
                          <a16:creationId xmlns:a16="http://schemas.microsoft.com/office/drawing/2014/main" id="{477000B3-5387-4310-857F-FC69E1DB0B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4064" y="3551913"/>
                      <a:ext cx="22690" cy="59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1978" extrusionOk="0">
                          <a:moveTo>
                            <a:pt x="0" y="1"/>
                          </a:moveTo>
                          <a:lnTo>
                            <a:pt x="0" y="501"/>
                          </a:lnTo>
                          <a:lnTo>
                            <a:pt x="0" y="1156"/>
                          </a:lnTo>
                          <a:lnTo>
                            <a:pt x="0" y="1811"/>
                          </a:lnTo>
                          <a:lnTo>
                            <a:pt x="0" y="1930"/>
                          </a:lnTo>
                          <a:lnTo>
                            <a:pt x="215" y="1930"/>
                          </a:lnTo>
                          <a:cubicBezTo>
                            <a:pt x="262" y="1965"/>
                            <a:pt x="322" y="1977"/>
                            <a:pt x="381" y="1977"/>
                          </a:cubicBezTo>
                          <a:cubicBezTo>
                            <a:pt x="441" y="1977"/>
                            <a:pt x="500" y="1965"/>
                            <a:pt x="548" y="1930"/>
                          </a:cubicBezTo>
                          <a:lnTo>
                            <a:pt x="750" y="1930"/>
                          </a:lnTo>
                          <a:lnTo>
                            <a:pt x="750" y="1656"/>
                          </a:lnTo>
                          <a:lnTo>
                            <a:pt x="750" y="1001"/>
                          </a:lnTo>
                          <a:lnTo>
                            <a:pt x="750" y="346"/>
                          </a:lnTo>
                          <a:lnTo>
                            <a:pt x="750" y="1"/>
                          </a:lnTo>
                          <a:close/>
                        </a:path>
                      </a:pathLst>
                    </a:custGeom>
                    <a:solidFill>
                      <a:srgbClr val="4949E7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64" name="Google Shape;217;p17">
                      <a:extLst>
                        <a:ext uri="{FF2B5EF4-FFF2-40B4-BE49-F238E27FC236}">
                          <a16:creationId xmlns:a16="http://schemas.microsoft.com/office/drawing/2014/main" id="{40B5E471-B12E-4F47-87B3-2AB4EFBED1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4064" y="3474239"/>
                      <a:ext cx="22690" cy="597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1977" extrusionOk="0">
                          <a:moveTo>
                            <a:pt x="381" y="0"/>
                          </a:moveTo>
                          <a:cubicBezTo>
                            <a:pt x="334" y="0"/>
                            <a:pt x="274" y="12"/>
                            <a:pt x="238" y="36"/>
                          </a:cubicBezTo>
                          <a:lnTo>
                            <a:pt x="0" y="36"/>
                          </a:lnTo>
                          <a:lnTo>
                            <a:pt x="0" y="464"/>
                          </a:lnTo>
                          <a:lnTo>
                            <a:pt x="0" y="1119"/>
                          </a:lnTo>
                          <a:lnTo>
                            <a:pt x="0" y="1762"/>
                          </a:lnTo>
                          <a:lnTo>
                            <a:pt x="0" y="1976"/>
                          </a:lnTo>
                          <a:lnTo>
                            <a:pt x="750" y="1976"/>
                          </a:lnTo>
                          <a:lnTo>
                            <a:pt x="750" y="1619"/>
                          </a:lnTo>
                          <a:lnTo>
                            <a:pt x="750" y="964"/>
                          </a:lnTo>
                          <a:lnTo>
                            <a:pt x="750" y="310"/>
                          </a:lnTo>
                          <a:lnTo>
                            <a:pt x="750" y="36"/>
                          </a:lnTo>
                          <a:lnTo>
                            <a:pt x="536" y="36"/>
                          </a:lnTo>
                          <a:cubicBezTo>
                            <a:pt x="488" y="12"/>
                            <a:pt x="441" y="0"/>
                            <a:pt x="381" y="0"/>
                          </a:cubicBezTo>
                          <a:close/>
                        </a:path>
                      </a:pathLst>
                    </a:custGeom>
                    <a:solidFill>
                      <a:srgbClr val="4949E7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65" name="Google Shape;218;p17">
                      <a:extLst>
                        <a:ext uri="{FF2B5EF4-FFF2-40B4-BE49-F238E27FC236}">
                          <a16:creationId xmlns:a16="http://schemas.microsoft.com/office/drawing/2014/main" id="{3BBA0CC0-402D-477C-ADCF-398B6D8A67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4064" y="3394359"/>
                      <a:ext cx="22690" cy="604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2002" extrusionOk="0">
                          <a:moveTo>
                            <a:pt x="0" y="1"/>
                          </a:moveTo>
                          <a:lnTo>
                            <a:pt x="0" y="489"/>
                          </a:lnTo>
                          <a:lnTo>
                            <a:pt x="0" y="1144"/>
                          </a:lnTo>
                          <a:lnTo>
                            <a:pt x="0" y="1799"/>
                          </a:lnTo>
                          <a:lnTo>
                            <a:pt x="0" y="1942"/>
                          </a:lnTo>
                          <a:lnTo>
                            <a:pt x="191" y="1942"/>
                          </a:lnTo>
                          <a:cubicBezTo>
                            <a:pt x="238" y="1977"/>
                            <a:pt x="310" y="2001"/>
                            <a:pt x="381" y="2001"/>
                          </a:cubicBezTo>
                          <a:cubicBezTo>
                            <a:pt x="453" y="2001"/>
                            <a:pt x="524" y="1977"/>
                            <a:pt x="572" y="1942"/>
                          </a:cubicBezTo>
                          <a:lnTo>
                            <a:pt x="750" y="1942"/>
                          </a:lnTo>
                          <a:lnTo>
                            <a:pt x="750" y="1644"/>
                          </a:lnTo>
                          <a:lnTo>
                            <a:pt x="750" y="989"/>
                          </a:lnTo>
                          <a:lnTo>
                            <a:pt x="750" y="334"/>
                          </a:lnTo>
                          <a:lnTo>
                            <a:pt x="750" y="1"/>
                          </a:lnTo>
                          <a:close/>
                        </a:path>
                      </a:pathLst>
                    </a:custGeom>
                    <a:solidFill>
                      <a:srgbClr val="4949E7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66" name="Google Shape;219;p17">
                      <a:extLst>
                        <a:ext uri="{FF2B5EF4-FFF2-40B4-BE49-F238E27FC236}">
                          <a16:creationId xmlns:a16="http://schemas.microsoft.com/office/drawing/2014/main" id="{02F098A9-305D-4E42-94B1-AC48A98FF4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4064" y="3317379"/>
                      <a:ext cx="22690" cy="590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1954" extrusionOk="0">
                          <a:moveTo>
                            <a:pt x="381" y="1"/>
                          </a:moveTo>
                          <a:cubicBezTo>
                            <a:pt x="346" y="1"/>
                            <a:pt x="298" y="1"/>
                            <a:pt x="262" y="25"/>
                          </a:cubicBezTo>
                          <a:lnTo>
                            <a:pt x="0" y="25"/>
                          </a:lnTo>
                          <a:lnTo>
                            <a:pt x="0" y="418"/>
                          </a:lnTo>
                          <a:lnTo>
                            <a:pt x="0" y="1072"/>
                          </a:lnTo>
                          <a:lnTo>
                            <a:pt x="0" y="1727"/>
                          </a:lnTo>
                          <a:lnTo>
                            <a:pt x="0" y="1954"/>
                          </a:lnTo>
                          <a:lnTo>
                            <a:pt x="750" y="1954"/>
                          </a:lnTo>
                          <a:lnTo>
                            <a:pt x="750" y="1573"/>
                          </a:lnTo>
                          <a:lnTo>
                            <a:pt x="750" y="918"/>
                          </a:lnTo>
                          <a:lnTo>
                            <a:pt x="750" y="263"/>
                          </a:lnTo>
                          <a:lnTo>
                            <a:pt x="750" y="25"/>
                          </a:lnTo>
                          <a:lnTo>
                            <a:pt x="500" y="25"/>
                          </a:lnTo>
                          <a:cubicBezTo>
                            <a:pt x="465" y="1"/>
                            <a:pt x="429" y="1"/>
                            <a:pt x="381" y="1"/>
                          </a:cubicBezTo>
                          <a:close/>
                        </a:path>
                      </a:pathLst>
                    </a:custGeom>
                    <a:solidFill>
                      <a:srgbClr val="4949E7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67" name="Google Shape;220;p17">
                      <a:extLst>
                        <a:ext uri="{FF2B5EF4-FFF2-40B4-BE49-F238E27FC236}">
                          <a16:creationId xmlns:a16="http://schemas.microsoft.com/office/drawing/2014/main" id="{6D7EF9D9-86D4-49E4-B88D-D3C692AA1D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4064" y="3237167"/>
                      <a:ext cx="22690" cy="6299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2085" extrusionOk="0">
                          <a:moveTo>
                            <a:pt x="0" y="1"/>
                          </a:moveTo>
                          <a:lnTo>
                            <a:pt x="0" y="453"/>
                          </a:lnTo>
                          <a:lnTo>
                            <a:pt x="0" y="1108"/>
                          </a:lnTo>
                          <a:lnTo>
                            <a:pt x="0" y="1763"/>
                          </a:lnTo>
                          <a:lnTo>
                            <a:pt x="0" y="2084"/>
                          </a:lnTo>
                          <a:lnTo>
                            <a:pt x="750" y="2084"/>
                          </a:lnTo>
                          <a:lnTo>
                            <a:pt x="750" y="1608"/>
                          </a:lnTo>
                          <a:lnTo>
                            <a:pt x="750" y="953"/>
                          </a:lnTo>
                          <a:lnTo>
                            <a:pt x="750" y="298"/>
                          </a:lnTo>
                          <a:lnTo>
                            <a:pt x="750" y="1"/>
                          </a:lnTo>
                          <a:close/>
                        </a:path>
                      </a:pathLst>
                    </a:custGeom>
                    <a:solidFill>
                      <a:srgbClr val="4949E7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68" name="Google Shape;221;p17">
                      <a:extLst>
                        <a:ext uri="{FF2B5EF4-FFF2-40B4-BE49-F238E27FC236}">
                          <a16:creationId xmlns:a16="http://schemas.microsoft.com/office/drawing/2014/main" id="{8ED606CE-3FBF-4C4A-AC8A-3F1665C456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4064" y="3160187"/>
                      <a:ext cx="22690" cy="593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1966" extrusionOk="0">
                          <a:moveTo>
                            <a:pt x="381" y="1"/>
                          </a:moveTo>
                          <a:cubicBezTo>
                            <a:pt x="357" y="1"/>
                            <a:pt x="334" y="13"/>
                            <a:pt x="322" y="13"/>
                          </a:cubicBezTo>
                          <a:lnTo>
                            <a:pt x="0" y="13"/>
                          </a:lnTo>
                          <a:lnTo>
                            <a:pt x="0" y="394"/>
                          </a:lnTo>
                          <a:lnTo>
                            <a:pt x="0" y="1049"/>
                          </a:lnTo>
                          <a:lnTo>
                            <a:pt x="0" y="1692"/>
                          </a:lnTo>
                          <a:lnTo>
                            <a:pt x="0" y="1953"/>
                          </a:lnTo>
                          <a:lnTo>
                            <a:pt x="298" y="1953"/>
                          </a:lnTo>
                          <a:cubicBezTo>
                            <a:pt x="322" y="1953"/>
                            <a:pt x="357" y="1965"/>
                            <a:pt x="381" y="1965"/>
                          </a:cubicBezTo>
                          <a:cubicBezTo>
                            <a:pt x="417" y="1965"/>
                            <a:pt x="441" y="1953"/>
                            <a:pt x="465" y="1953"/>
                          </a:cubicBezTo>
                          <a:lnTo>
                            <a:pt x="750" y="1953"/>
                          </a:lnTo>
                          <a:lnTo>
                            <a:pt x="750" y="1549"/>
                          </a:lnTo>
                          <a:lnTo>
                            <a:pt x="750" y="894"/>
                          </a:lnTo>
                          <a:lnTo>
                            <a:pt x="750" y="239"/>
                          </a:lnTo>
                          <a:lnTo>
                            <a:pt x="750" y="13"/>
                          </a:lnTo>
                          <a:lnTo>
                            <a:pt x="441" y="13"/>
                          </a:lnTo>
                          <a:cubicBezTo>
                            <a:pt x="429" y="13"/>
                            <a:pt x="405" y="1"/>
                            <a:pt x="381" y="1"/>
                          </a:cubicBezTo>
                          <a:close/>
                        </a:path>
                      </a:pathLst>
                    </a:custGeom>
                    <a:solidFill>
                      <a:srgbClr val="4949E7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69" name="Google Shape;222;p17">
                      <a:extLst>
                        <a:ext uri="{FF2B5EF4-FFF2-40B4-BE49-F238E27FC236}">
                          <a16:creationId xmlns:a16="http://schemas.microsoft.com/office/drawing/2014/main" id="{458E02EE-0CEF-4A4B-AF96-27A13AB235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4064" y="3003358"/>
                      <a:ext cx="22690" cy="590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1954" extrusionOk="0">
                          <a:moveTo>
                            <a:pt x="0" y="1"/>
                          </a:moveTo>
                          <a:lnTo>
                            <a:pt x="0" y="346"/>
                          </a:lnTo>
                          <a:lnTo>
                            <a:pt x="0" y="1001"/>
                          </a:lnTo>
                          <a:lnTo>
                            <a:pt x="0" y="1656"/>
                          </a:lnTo>
                          <a:lnTo>
                            <a:pt x="0" y="1930"/>
                          </a:lnTo>
                          <a:lnTo>
                            <a:pt x="250" y="1930"/>
                          </a:lnTo>
                          <a:cubicBezTo>
                            <a:pt x="286" y="1953"/>
                            <a:pt x="334" y="1953"/>
                            <a:pt x="381" y="1953"/>
                          </a:cubicBezTo>
                          <a:cubicBezTo>
                            <a:pt x="429" y="1953"/>
                            <a:pt x="476" y="1953"/>
                            <a:pt x="512" y="1930"/>
                          </a:cubicBezTo>
                          <a:lnTo>
                            <a:pt x="750" y="1930"/>
                          </a:lnTo>
                          <a:lnTo>
                            <a:pt x="750" y="1501"/>
                          </a:lnTo>
                          <a:lnTo>
                            <a:pt x="750" y="846"/>
                          </a:lnTo>
                          <a:lnTo>
                            <a:pt x="750" y="191"/>
                          </a:lnTo>
                          <a:lnTo>
                            <a:pt x="750" y="1"/>
                          </a:lnTo>
                          <a:close/>
                        </a:path>
                      </a:pathLst>
                    </a:custGeom>
                    <a:solidFill>
                      <a:srgbClr val="4949E7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</p:grpSp>
              <p:sp>
                <p:nvSpPr>
                  <p:cNvPr id="50" name="Google Shape;223;p17">
                    <a:extLst>
                      <a:ext uri="{FF2B5EF4-FFF2-40B4-BE49-F238E27FC236}">
                        <a16:creationId xmlns:a16="http://schemas.microsoft.com/office/drawing/2014/main" id="{A533A579-859D-440D-B3CD-DACBF126AAB5}"/>
                      </a:ext>
                    </a:extLst>
                  </p:cNvPr>
                  <p:cNvSpPr/>
                  <p:nvPr/>
                </p:nvSpPr>
                <p:spPr>
                  <a:xfrm>
                    <a:off x="5787719" y="2876740"/>
                    <a:ext cx="95713" cy="95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8" h="3168" extrusionOk="0">
                        <a:moveTo>
                          <a:pt x="1584" y="1"/>
                        </a:moveTo>
                        <a:cubicBezTo>
                          <a:pt x="715" y="1"/>
                          <a:pt x="1" y="715"/>
                          <a:pt x="1" y="1584"/>
                        </a:cubicBezTo>
                        <a:cubicBezTo>
                          <a:pt x="1" y="2465"/>
                          <a:pt x="715" y="3168"/>
                          <a:pt x="1584" y="3168"/>
                        </a:cubicBezTo>
                        <a:cubicBezTo>
                          <a:pt x="2465" y="3168"/>
                          <a:pt x="3168" y="2465"/>
                          <a:pt x="3168" y="1584"/>
                        </a:cubicBezTo>
                        <a:cubicBezTo>
                          <a:pt x="3168" y="715"/>
                          <a:pt x="2465" y="1"/>
                          <a:pt x="1584" y="1"/>
                        </a:cubicBezTo>
                        <a:close/>
                      </a:path>
                    </a:pathLst>
                  </a:custGeom>
                  <a:solidFill>
                    <a:srgbClr val="4949E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rtl="0"/>
                    <a:endParaRPr sz="1867"/>
                  </a:p>
                </p:txBody>
              </p:sp>
              <p:sp>
                <p:nvSpPr>
                  <p:cNvPr id="51" name="Google Shape;224;p17">
                    <a:extLst>
                      <a:ext uri="{FF2B5EF4-FFF2-40B4-BE49-F238E27FC236}">
                        <a16:creationId xmlns:a16="http://schemas.microsoft.com/office/drawing/2014/main" id="{CCFB50E8-252F-4E9E-AC5D-3005121482F5}"/>
                      </a:ext>
                    </a:extLst>
                  </p:cNvPr>
                  <p:cNvSpPr/>
                  <p:nvPr/>
                </p:nvSpPr>
                <p:spPr>
                  <a:xfrm>
                    <a:off x="5506448" y="3720978"/>
                    <a:ext cx="658300" cy="742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89" h="24564" extrusionOk="0">
                        <a:moveTo>
                          <a:pt x="10894" y="1"/>
                        </a:moveTo>
                        <a:cubicBezTo>
                          <a:pt x="10570" y="1"/>
                          <a:pt x="10245" y="84"/>
                          <a:pt x="9954" y="251"/>
                        </a:cubicBezTo>
                        <a:lnTo>
                          <a:pt x="941" y="5454"/>
                        </a:lnTo>
                        <a:cubicBezTo>
                          <a:pt x="357" y="5787"/>
                          <a:pt x="0" y="6406"/>
                          <a:pt x="0" y="7085"/>
                        </a:cubicBezTo>
                        <a:lnTo>
                          <a:pt x="0" y="17479"/>
                        </a:lnTo>
                        <a:cubicBezTo>
                          <a:pt x="0" y="18158"/>
                          <a:pt x="357" y="18777"/>
                          <a:pt x="941" y="19110"/>
                        </a:cubicBezTo>
                        <a:lnTo>
                          <a:pt x="9954" y="24313"/>
                        </a:lnTo>
                        <a:cubicBezTo>
                          <a:pt x="10245" y="24480"/>
                          <a:pt x="10570" y="24563"/>
                          <a:pt x="10894" y="24563"/>
                        </a:cubicBezTo>
                        <a:cubicBezTo>
                          <a:pt x="11219" y="24563"/>
                          <a:pt x="11543" y="24480"/>
                          <a:pt x="11835" y="24313"/>
                        </a:cubicBezTo>
                        <a:lnTo>
                          <a:pt x="20848" y="19110"/>
                        </a:lnTo>
                        <a:cubicBezTo>
                          <a:pt x="21431" y="18777"/>
                          <a:pt x="21788" y="18158"/>
                          <a:pt x="21788" y="17479"/>
                        </a:cubicBezTo>
                        <a:lnTo>
                          <a:pt x="21788" y="7085"/>
                        </a:lnTo>
                        <a:cubicBezTo>
                          <a:pt x="21788" y="6406"/>
                          <a:pt x="21431" y="5787"/>
                          <a:pt x="20848" y="5454"/>
                        </a:cubicBezTo>
                        <a:lnTo>
                          <a:pt x="11835" y="251"/>
                        </a:lnTo>
                        <a:cubicBezTo>
                          <a:pt x="11543" y="84"/>
                          <a:pt x="11219" y="1"/>
                          <a:pt x="10894" y="1"/>
                        </a:cubicBezTo>
                        <a:close/>
                      </a:path>
                    </a:pathLst>
                  </a:custGeom>
                  <a:solidFill>
                    <a:srgbClr val="4949E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rtl="0"/>
                    <a:endParaRPr sz="1867"/>
                  </a:p>
                </p:txBody>
              </p:sp>
              <p:sp>
                <p:nvSpPr>
                  <p:cNvPr id="52" name="Google Shape;225;p17">
                    <a:extLst>
                      <a:ext uri="{FF2B5EF4-FFF2-40B4-BE49-F238E27FC236}">
                        <a16:creationId xmlns:a16="http://schemas.microsoft.com/office/drawing/2014/main" id="{B4E02C13-3C44-484B-A1DD-38A1D84B80CA}"/>
                      </a:ext>
                    </a:extLst>
                  </p:cNvPr>
                  <p:cNvSpPr/>
                  <p:nvPr/>
                </p:nvSpPr>
                <p:spPr>
                  <a:xfrm>
                    <a:off x="5574424" y="3797867"/>
                    <a:ext cx="522344" cy="588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89" h="19474" extrusionOk="0">
                        <a:moveTo>
                          <a:pt x="8644" y="1"/>
                        </a:moveTo>
                        <a:cubicBezTo>
                          <a:pt x="8376" y="1"/>
                          <a:pt x="8108" y="69"/>
                          <a:pt x="7870" y="206"/>
                        </a:cubicBezTo>
                        <a:lnTo>
                          <a:pt x="774" y="4302"/>
                        </a:lnTo>
                        <a:cubicBezTo>
                          <a:pt x="298" y="4576"/>
                          <a:pt x="0" y="5088"/>
                          <a:pt x="0" y="5635"/>
                        </a:cubicBezTo>
                        <a:lnTo>
                          <a:pt x="0" y="13839"/>
                        </a:lnTo>
                        <a:cubicBezTo>
                          <a:pt x="0" y="14386"/>
                          <a:pt x="298" y="14898"/>
                          <a:pt x="774" y="15172"/>
                        </a:cubicBezTo>
                        <a:lnTo>
                          <a:pt x="7870" y="19268"/>
                        </a:lnTo>
                        <a:cubicBezTo>
                          <a:pt x="8108" y="19405"/>
                          <a:pt x="8376" y="19473"/>
                          <a:pt x="8644" y="19473"/>
                        </a:cubicBezTo>
                        <a:cubicBezTo>
                          <a:pt x="8912" y="19473"/>
                          <a:pt x="9180" y="19405"/>
                          <a:pt x="9418" y="19268"/>
                        </a:cubicBezTo>
                        <a:lnTo>
                          <a:pt x="16514" y="15172"/>
                        </a:lnTo>
                        <a:cubicBezTo>
                          <a:pt x="16991" y="14898"/>
                          <a:pt x="17288" y="14386"/>
                          <a:pt x="17288" y="13839"/>
                        </a:cubicBezTo>
                        <a:lnTo>
                          <a:pt x="17288" y="5635"/>
                        </a:lnTo>
                        <a:cubicBezTo>
                          <a:pt x="17288" y="5088"/>
                          <a:pt x="16991" y="4576"/>
                          <a:pt x="16514" y="4302"/>
                        </a:cubicBezTo>
                        <a:lnTo>
                          <a:pt x="9418" y="206"/>
                        </a:lnTo>
                        <a:cubicBezTo>
                          <a:pt x="9180" y="69"/>
                          <a:pt x="8912" y="1"/>
                          <a:pt x="864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rtl="0"/>
                    <a:endParaRPr sz="1867"/>
                  </a:p>
                </p:txBody>
              </p:sp>
              <p:grpSp>
                <p:nvGrpSpPr>
                  <p:cNvPr id="53" name="Google Shape;226;p17">
                    <a:extLst>
                      <a:ext uri="{FF2B5EF4-FFF2-40B4-BE49-F238E27FC236}">
                        <a16:creationId xmlns:a16="http://schemas.microsoft.com/office/drawing/2014/main" id="{CB03205F-2234-4046-8817-DC7542547E61}"/>
                      </a:ext>
                    </a:extLst>
                  </p:cNvPr>
                  <p:cNvGrpSpPr/>
                  <p:nvPr/>
                </p:nvGrpSpPr>
                <p:grpSpPr>
                  <a:xfrm>
                    <a:off x="5697446" y="3993639"/>
                    <a:ext cx="275865" cy="196802"/>
                    <a:chOff x="5697446" y="3993639"/>
                    <a:chExt cx="275865" cy="196802"/>
                  </a:xfrm>
                </p:grpSpPr>
                <p:sp>
                  <p:nvSpPr>
                    <p:cNvPr id="56" name="Google Shape;227;p17">
                      <a:extLst>
                        <a:ext uri="{FF2B5EF4-FFF2-40B4-BE49-F238E27FC236}">
                          <a16:creationId xmlns:a16="http://schemas.microsoft.com/office/drawing/2014/main" id="{807DE26D-7645-4DFC-B257-FC785E4987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77659" y="4017386"/>
                      <a:ext cx="65138" cy="845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56" h="2799" extrusionOk="0">
                          <a:moveTo>
                            <a:pt x="1000" y="0"/>
                          </a:moveTo>
                          <a:cubicBezTo>
                            <a:pt x="750" y="0"/>
                            <a:pt x="548" y="48"/>
                            <a:pt x="381" y="131"/>
                          </a:cubicBezTo>
                          <a:cubicBezTo>
                            <a:pt x="429" y="358"/>
                            <a:pt x="441" y="596"/>
                            <a:pt x="441" y="810"/>
                          </a:cubicBezTo>
                          <a:cubicBezTo>
                            <a:pt x="441" y="1251"/>
                            <a:pt x="310" y="1679"/>
                            <a:pt x="48" y="2013"/>
                          </a:cubicBezTo>
                          <a:cubicBezTo>
                            <a:pt x="36" y="2036"/>
                            <a:pt x="12" y="2060"/>
                            <a:pt x="0" y="2072"/>
                          </a:cubicBezTo>
                          <a:cubicBezTo>
                            <a:pt x="203" y="2501"/>
                            <a:pt x="572" y="2798"/>
                            <a:pt x="1000" y="2798"/>
                          </a:cubicBezTo>
                          <a:cubicBezTo>
                            <a:pt x="1346" y="2798"/>
                            <a:pt x="1643" y="2620"/>
                            <a:pt x="1858" y="2346"/>
                          </a:cubicBezTo>
                          <a:cubicBezTo>
                            <a:pt x="2036" y="2096"/>
                            <a:pt x="2155" y="1763"/>
                            <a:pt x="2155" y="1405"/>
                          </a:cubicBezTo>
                          <a:cubicBezTo>
                            <a:pt x="2155" y="953"/>
                            <a:pt x="2096" y="548"/>
                            <a:pt x="1858" y="286"/>
                          </a:cubicBezTo>
                          <a:cubicBezTo>
                            <a:pt x="1679" y="108"/>
                            <a:pt x="1417" y="0"/>
                            <a:pt x="1000" y="0"/>
                          </a:cubicBezTo>
                          <a:close/>
                        </a:path>
                      </a:pathLst>
                    </a:custGeom>
                    <a:solidFill>
                      <a:srgbClr val="4949E7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57" name="Google Shape;228;p17">
                      <a:extLst>
                        <a:ext uri="{FF2B5EF4-FFF2-40B4-BE49-F238E27FC236}">
                          <a16:creationId xmlns:a16="http://schemas.microsoft.com/office/drawing/2014/main" id="{8D49ED1A-A82C-4542-B89F-50974931FE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7810" y="4105151"/>
                      <a:ext cx="75501" cy="852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99" h="2823" extrusionOk="0">
                          <a:moveTo>
                            <a:pt x="964" y="1"/>
                          </a:moveTo>
                          <a:cubicBezTo>
                            <a:pt x="964" y="1"/>
                            <a:pt x="881" y="143"/>
                            <a:pt x="655" y="203"/>
                          </a:cubicBezTo>
                          <a:cubicBezTo>
                            <a:pt x="893" y="596"/>
                            <a:pt x="988" y="1120"/>
                            <a:pt x="988" y="1858"/>
                          </a:cubicBezTo>
                          <a:cubicBezTo>
                            <a:pt x="988" y="1906"/>
                            <a:pt x="988" y="1929"/>
                            <a:pt x="988" y="1941"/>
                          </a:cubicBezTo>
                          <a:cubicBezTo>
                            <a:pt x="988" y="1953"/>
                            <a:pt x="988" y="1953"/>
                            <a:pt x="988" y="1965"/>
                          </a:cubicBezTo>
                          <a:lnTo>
                            <a:pt x="988" y="2084"/>
                          </a:lnTo>
                          <a:cubicBezTo>
                            <a:pt x="988" y="2120"/>
                            <a:pt x="953" y="2156"/>
                            <a:pt x="941" y="2191"/>
                          </a:cubicBezTo>
                          <a:cubicBezTo>
                            <a:pt x="917" y="2239"/>
                            <a:pt x="714" y="2572"/>
                            <a:pt x="0" y="2810"/>
                          </a:cubicBezTo>
                          <a:cubicBezTo>
                            <a:pt x="107" y="2822"/>
                            <a:pt x="214" y="2822"/>
                            <a:pt x="345" y="2822"/>
                          </a:cubicBezTo>
                          <a:cubicBezTo>
                            <a:pt x="679" y="2822"/>
                            <a:pt x="929" y="2798"/>
                            <a:pt x="1167" y="2763"/>
                          </a:cubicBezTo>
                          <a:cubicBezTo>
                            <a:pt x="2274" y="2608"/>
                            <a:pt x="2477" y="2179"/>
                            <a:pt x="2477" y="2179"/>
                          </a:cubicBezTo>
                          <a:lnTo>
                            <a:pt x="2477" y="2072"/>
                          </a:lnTo>
                          <a:cubicBezTo>
                            <a:pt x="2477" y="2074"/>
                            <a:pt x="2477" y="2075"/>
                            <a:pt x="2478" y="2075"/>
                          </a:cubicBezTo>
                          <a:cubicBezTo>
                            <a:pt x="2483" y="2075"/>
                            <a:pt x="2498" y="2047"/>
                            <a:pt x="2488" y="1977"/>
                          </a:cubicBezTo>
                          <a:cubicBezTo>
                            <a:pt x="2477" y="703"/>
                            <a:pt x="2322" y="298"/>
                            <a:pt x="1179" y="48"/>
                          </a:cubicBezTo>
                          <a:cubicBezTo>
                            <a:pt x="1107" y="36"/>
                            <a:pt x="1036" y="12"/>
                            <a:pt x="964" y="1"/>
                          </a:cubicBezTo>
                          <a:close/>
                        </a:path>
                      </a:pathLst>
                    </a:custGeom>
                    <a:solidFill>
                      <a:srgbClr val="4949E7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58" name="Google Shape;229;p17">
                      <a:extLst>
                        <a:ext uri="{FF2B5EF4-FFF2-40B4-BE49-F238E27FC236}">
                          <a16:creationId xmlns:a16="http://schemas.microsoft.com/office/drawing/2014/main" id="{3AF918BF-3B4E-4317-81B6-DEB1105446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97446" y="4105151"/>
                      <a:ext cx="75924" cy="852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3" h="2823" extrusionOk="0">
                          <a:moveTo>
                            <a:pt x="1548" y="1"/>
                          </a:moveTo>
                          <a:cubicBezTo>
                            <a:pt x="215" y="239"/>
                            <a:pt x="24" y="620"/>
                            <a:pt x="0" y="1929"/>
                          </a:cubicBezTo>
                          <a:cubicBezTo>
                            <a:pt x="0" y="2016"/>
                            <a:pt x="0" y="2040"/>
                            <a:pt x="0" y="2040"/>
                          </a:cubicBezTo>
                          <a:cubicBezTo>
                            <a:pt x="0" y="2064"/>
                            <a:pt x="0" y="2100"/>
                            <a:pt x="0" y="2179"/>
                          </a:cubicBezTo>
                          <a:cubicBezTo>
                            <a:pt x="0" y="2179"/>
                            <a:pt x="322" y="2822"/>
                            <a:pt x="2179" y="2822"/>
                          </a:cubicBezTo>
                          <a:cubicBezTo>
                            <a:pt x="2298" y="2822"/>
                            <a:pt x="2405" y="2822"/>
                            <a:pt x="2512" y="2810"/>
                          </a:cubicBezTo>
                          <a:cubicBezTo>
                            <a:pt x="1810" y="2572"/>
                            <a:pt x="1596" y="2239"/>
                            <a:pt x="1572" y="2191"/>
                          </a:cubicBezTo>
                          <a:cubicBezTo>
                            <a:pt x="1548" y="2156"/>
                            <a:pt x="1512" y="2120"/>
                            <a:pt x="1512" y="2084"/>
                          </a:cubicBezTo>
                          <a:lnTo>
                            <a:pt x="1512" y="1929"/>
                          </a:lnTo>
                          <a:cubicBezTo>
                            <a:pt x="1512" y="1917"/>
                            <a:pt x="1548" y="1906"/>
                            <a:pt x="1548" y="1894"/>
                          </a:cubicBezTo>
                          <a:cubicBezTo>
                            <a:pt x="1548" y="1882"/>
                            <a:pt x="1560" y="1858"/>
                            <a:pt x="1560" y="1810"/>
                          </a:cubicBezTo>
                          <a:cubicBezTo>
                            <a:pt x="1572" y="1072"/>
                            <a:pt x="1655" y="572"/>
                            <a:pt x="1881" y="203"/>
                          </a:cubicBezTo>
                          <a:cubicBezTo>
                            <a:pt x="1643" y="143"/>
                            <a:pt x="1548" y="1"/>
                            <a:pt x="1548" y="1"/>
                          </a:cubicBezTo>
                          <a:close/>
                        </a:path>
                      </a:pathLst>
                    </a:custGeom>
                    <a:solidFill>
                      <a:srgbClr val="4949E7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59" name="Google Shape;230;p17">
                      <a:extLst>
                        <a:ext uri="{FF2B5EF4-FFF2-40B4-BE49-F238E27FC236}">
                          <a16:creationId xmlns:a16="http://schemas.microsoft.com/office/drawing/2014/main" id="{435CA89E-F267-4210-A8B1-AE9D7B9FE6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5997" y="3993639"/>
                      <a:ext cx="79157" cy="9643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20" h="3192" extrusionOk="0">
                          <a:moveTo>
                            <a:pt x="1310" y="1"/>
                          </a:moveTo>
                          <a:cubicBezTo>
                            <a:pt x="191" y="1"/>
                            <a:pt x="1" y="715"/>
                            <a:pt x="1" y="1596"/>
                          </a:cubicBezTo>
                          <a:cubicBezTo>
                            <a:pt x="1" y="2477"/>
                            <a:pt x="584" y="3191"/>
                            <a:pt x="1310" y="3191"/>
                          </a:cubicBezTo>
                          <a:cubicBezTo>
                            <a:pt x="1691" y="3191"/>
                            <a:pt x="2037" y="2989"/>
                            <a:pt x="2275" y="2668"/>
                          </a:cubicBezTo>
                          <a:cubicBezTo>
                            <a:pt x="2489" y="2382"/>
                            <a:pt x="2620" y="2013"/>
                            <a:pt x="2620" y="1596"/>
                          </a:cubicBezTo>
                          <a:cubicBezTo>
                            <a:pt x="2620" y="1084"/>
                            <a:pt x="2560" y="620"/>
                            <a:pt x="2275" y="334"/>
                          </a:cubicBezTo>
                          <a:cubicBezTo>
                            <a:pt x="2072" y="120"/>
                            <a:pt x="1775" y="1"/>
                            <a:pt x="1310" y="1"/>
                          </a:cubicBezTo>
                          <a:close/>
                        </a:path>
                      </a:pathLst>
                    </a:custGeom>
                    <a:solidFill>
                      <a:srgbClr val="4949E7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60" name="Google Shape;231;p17">
                      <a:extLst>
                        <a:ext uri="{FF2B5EF4-FFF2-40B4-BE49-F238E27FC236}">
                          <a16:creationId xmlns:a16="http://schemas.microsoft.com/office/drawing/2014/main" id="{2E06EF82-9A31-4806-8DC3-A1DB393B0A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60740" y="4093640"/>
                      <a:ext cx="149310" cy="968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942" h="3204" extrusionOk="0">
                          <a:moveTo>
                            <a:pt x="1763" y="1"/>
                          </a:moveTo>
                          <a:cubicBezTo>
                            <a:pt x="251" y="274"/>
                            <a:pt x="36" y="703"/>
                            <a:pt x="1" y="2191"/>
                          </a:cubicBezTo>
                          <a:cubicBezTo>
                            <a:pt x="1" y="2288"/>
                            <a:pt x="1" y="2314"/>
                            <a:pt x="1" y="2314"/>
                          </a:cubicBezTo>
                          <a:cubicBezTo>
                            <a:pt x="1" y="2339"/>
                            <a:pt x="1" y="2386"/>
                            <a:pt x="1" y="2465"/>
                          </a:cubicBezTo>
                          <a:cubicBezTo>
                            <a:pt x="1" y="2465"/>
                            <a:pt x="370" y="3203"/>
                            <a:pt x="2477" y="3203"/>
                          </a:cubicBezTo>
                          <a:cubicBezTo>
                            <a:pt x="2858" y="3203"/>
                            <a:pt x="3156" y="3179"/>
                            <a:pt x="3430" y="3144"/>
                          </a:cubicBezTo>
                          <a:cubicBezTo>
                            <a:pt x="4692" y="2965"/>
                            <a:pt x="4930" y="2465"/>
                            <a:pt x="4930" y="2465"/>
                          </a:cubicBezTo>
                          <a:lnTo>
                            <a:pt x="4930" y="2346"/>
                          </a:lnTo>
                          <a:cubicBezTo>
                            <a:pt x="4930" y="2348"/>
                            <a:pt x="4930" y="2350"/>
                            <a:pt x="4931" y="2350"/>
                          </a:cubicBezTo>
                          <a:cubicBezTo>
                            <a:pt x="4934" y="2350"/>
                            <a:pt x="4942" y="2325"/>
                            <a:pt x="4942" y="2239"/>
                          </a:cubicBezTo>
                          <a:cubicBezTo>
                            <a:pt x="4918" y="798"/>
                            <a:pt x="4739" y="322"/>
                            <a:pt x="3430" y="48"/>
                          </a:cubicBezTo>
                          <a:cubicBezTo>
                            <a:pt x="3358" y="24"/>
                            <a:pt x="3275" y="12"/>
                            <a:pt x="3192" y="1"/>
                          </a:cubicBezTo>
                          <a:cubicBezTo>
                            <a:pt x="3192" y="1"/>
                            <a:pt x="2977" y="274"/>
                            <a:pt x="2477" y="274"/>
                          </a:cubicBezTo>
                          <a:cubicBezTo>
                            <a:pt x="1977" y="274"/>
                            <a:pt x="1763" y="1"/>
                            <a:pt x="1763" y="1"/>
                          </a:cubicBezTo>
                          <a:close/>
                        </a:path>
                      </a:pathLst>
                    </a:custGeom>
                    <a:solidFill>
                      <a:srgbClr val="4949E7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61" name="Google Shape;232;p17">
                      <a:extLst>
                        <a:ext uri="{FF2B5EF4-FFF2-40B4-BE49-F238E27FC236}">
                          <a16:creationId xmlns:a16="http://schemas.microsoft.com/office/drawing/2014/main" id="{6A854C74-D29E-4165-9026-81E4968E00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8383" y="4017386"/>
                      <a:ext cx="65138" cy="845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56" h="2799" extrusionOk="0">
                          <a:moveTo>
                            <a:pt x="1155" y="0"/>
                          </a:moveTo>
                          <a:cubicBezTo>
                            <a:pt x="167" y="0"/>
                            <a:pt x="0" y="631"/>
                            <a:pt x="0" y="1405"/>
                          </a:cubicBezTo>
                          <a:cubicBezTo>
                            <a:pt x="0" y="2179"/>
                            <a:pt x="512" y="2798"/>
                            <a:pt x="1155" y="2798"/>
                          </a:cubicBezTo>
                          <a:cubicBezTo>
                            <a:pt x="1488" y="2798"/>
                            <a:pt x="1786" y="2620"/>
                            <a:pt x="2000" y="2346"/>
                          </a:cubicBezTo>
                          <a:cubicBezTo>
                            <a:pt x="2060" y="2263"/>
                            <a:pt x="2108" y="2179"/>
                            <a:pt x="2155" y="2072"/>
                          </a:cubicBezTo>
                          <a:cubicBezTo>
                            <a:pt x="1881" y="1751"/>
                            <a:pt x="1715" y="1298"/>
                            <a:pt x="1715" y="810"/>
                          </a:cubicBezTo>
                          <a:cubicBezTo>
                            <a:pt x="1715" y="584"/>
                            <a:pt x="1727" y="358"/>
                            <a:pt x="1774" y="131"/>
                          </a:cubicBezTo>
                          <a:cubicBezTo>
                            <a:pt x="1608" y="48"/>
                            <a:pt x="1417" y="0"/>
                            <a:pt x="1155" y="0"/>
                          </a:cubicBezTo>
                          <a:close/>
                        </a:path>
                      </a:pathLst>
                    </a:custGeom>
                    <a:solidFill>
                      <a:srgbClr val="4949E7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</p:grpSp>
              <p:sp>
                <p:nvSpPr>
                  <p:cNvPr id="54" name="Google Shape;233;p17">
                    <a:extLst>
                      <a:ext uri="{FF2B5EF4-FFF2-40B4-BE49-F238E27FC236}">
                        <a16:creationId xmlns:a16="http://schemas.microsoft.com/office/drawing/2014/main" id="{0EED909F-6611-4606-AA46-FFD9C4B37108}"/>
                      </a:ext>
                    </a:extLst>
                  </p:cNvPr>
                  <p:cNvSpPr txBox="1"/>
                  <p:nvPr/>
                </p:nvSpPr>
                <p:spPr>
                  <a:xfrm>
                    <a:off x="4915673" y="1456892"/>
                    <a:ext cx="1884600" cy="429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>
                    <a:defPPr marR="0" lv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algn="ctr" rtl="0">
                      <a:defRPr sz="1800" b="1">
                        <a:solidFill>
                          <a:srgbClr val="434343"/>
                        </a:solidFill>
                        <a:latin typeface="Montserrat" panose="00000500000000000000" pitchFamily="2" charset="0"/>
                        <a:ea typeface="Fira Sans Extra Condensed Medium"/>
                        <a:cs typeface="Fira Sans Extra Condensed Medium"/>
                      </a:defRPr>
                    </a:lvl1pPr>
                  </a:lstStyle>
                  <a:p>
                    <a:r>
                      <a:rPr lang="en" dirty="0">
                        <a:sym typeface="Fira Sans Extra Condensed Medium"/>
                      </a:rPr>
                      <a:t>Lançamentos</a:t>
                    </a:r>
                    <a:endParaRPr dirty="0">
                      <a:sym typeface="Fira Sans Extra Condensed Medium"/>
                    </a:endParaRPr>
                  </a:p>
                </p:txBody>
              </p:sp>
              <p:sp>
                <p:nvSpPr>
                  <p:cNvPr id="55" name="Google Shape;234;p17">
                    <a:extLst>
                      <a:ext uri="{FF2B5EF4-FFF2-40B4-BE49-F238E27FC236}">
                        <a16:creationId xmlns:a16="http://schemas.microsoft.com/office/drawing/2014/main" id="{AEFBD7E4-B44E-4C26-8646-3DE9EBAFA78C}"/>
                      </a:ext>
                    </a:extLst>
                  </p:cNvPr>
                  <p:cNvSpPr txBox="1"/>
                  <p:nvPr/>
                </p:nvSpPr>
                <p:spPr>
                  <a:xfrm>
                    <a:off x="4899720" y="1736737"/>
                    <a:ext cx="1884600" cy="534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t" anchorCtr="0">
                    <a:noAutofit/>
                  </a:bodyPr>
                  <a:lstStyle/>
                  <a:p>
                    <a:pPr algn="ctr"/>
                    <a:r>
                      <a:rPr lang="pt-BR" sz="1200" b="0" i="0" dirty="0">
                        <a:solidFill>
                          <a:srgbClr val="4E4E4E"/>
                        </a:solidFill>
                        <a:effectLst/>
                        <a:latin typeface="Montserrat" panose="00000500000000000000" pitchFamily="2" charset="0"/>
                      </a:rPr>
                      <a:t>CBIC lança </a:t>
                    </a:r>
                    <a:r>
                      <a:rPr lang="pt-BR" sz="1200" b="1" i="0" dirty="0">
                        <a:solidFill>
                          <a:srgbClr val="4E4E4E"/>
                        </a:solidFill>
                        <a:effectLst/>
                        <a:latin typeface="Montserrat" panose="00000500000000000000" pitchFamily="2" charset="0"/>
                      </a:rPr>
                      <a:t>“Caminhos para viabilizar a continuidade de contratos”</a:t>
                    </a:r>
                  </a:p>
                  <a:p>
                    <a:pPr algn="ctr"/>
                    <a:br>
                      <a:rPr lang="pt-BR" sz="1200" dirty="0"/>
                    </a:br>
                    <a:endParaRPr sz="1050" dirty="0">
                      <a:solidFill>
                        <a:srgbClr val="434343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  <p:grpSp>
              <p:nvGrpSpPr>
                <p:cNvPr id="70" name="Google Shape;235;p17">
                  <a:extLst>
                    <a:ext uri="{FF2B5EF4-FFF2-40B4-BE49-F238E27FC236}">
                      <a16:creationId xmlns:a16="http://schemas.microsoft.com/office/drawing/2014/main" id="{C54A1ED4-3893-4842-94E3-B3A8CEBF8FCF}"/>
                    </a:ext>
                  </a:extLst>
                </p:cNvPr>
                <p:cNvGrpSpPr/>
                <p:nvPr/>
              </p:nvGrpSpPr>
              <p:grpSpPr>
                <a:xfrm>
                  <a:off x="3701072" y="1944039"/>
                  <a:ext cx="2512799" cy="4028657"/>
                  <a:chOff x="2379026" y="1441263"/>
                  <a:chExt cx="1884600" cy="3021493"/>
                </a:xfrm>
              </p:grpSpPr>
              <p:sp>
                <p:nvSpPr>
                  <p:cNvPr id="71" name="Google Shape;236;p17">
                    <a:extLst>
                      <a:ext uri="{FF2B5EF4-FFF2-40B4-BE49-F238E27FC236}">
                        <a16:creationId xmlns:a16="http://schemas.microsoft.com/office/drawing/2014/main" id="{99A0AABF-1E9F-4927-A2CF-5EE33E57312F}"/>
                      </a:ext>
                    </a:extLst>
                  </p:cNvPr>
                  <p:cNvSpPr/>
                  <p:nvPr/>
                </p:nvSpPr>
                <p:spPr>
                  <a:xfrm>
                    <a:off x="2717375" y="2351932"/>
                    <a:ext cx="1185659" cy="384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44" h="12717" extrusionOk="0">
                        <a:moveTo>
                          <a:pt x="1417" y="1"/>
                        </a:moveTo>
                        <a:cubicBezTo>
                          <a:pt x="631" y="1"/>
                          <a:pt x="0" y="632"/>
                          <a:pt x="0" y="1406"/>
                        </a:cubicBezTo>
                        <a:lnTo>
                          <a:pt x="0" y="5037"/>
                        </a:lnTo>
                        <a:lnTo>
                          <a:pt x="1310" y="6359"/>
                        </a:lnTo>
                        <a:lnTo>
                          <a:pt x="0" y="7668"/>
                        </a:lnTo>
                        <a:lnTo>
                          <a:pt x="0" y="11300"/>
                        </a:lnTo>
                        <a:cubicBezTo>
                          <a:pt x="0" y="12073"/>
                          <a:pt x="631" y="12716"/>
                          <a:pt x="1417" y="12716"/>
                        </a:cubicBezTo>
                        <a:lnTo>
                          <a:pt x="36517" y="12716"/>
                        </a:lnTo>
                        <a:cubicBezTo>
                          <a:pt x="37302" y="12716"/>
                          <a:pt x="37934" y="12073"/>
                          <a:pt x="37934" y="11300"/>
                        </a:cubicBezTo>
                        <a:lnTo>
                          <a:pt x="37934" y="7668"/>
                        </a:lnTo>
                        <a:lnTo>
                          <a:pt x="39243" y="6359"/>
                        </a:lnTo>
                        <a:lnTo>
                          <a:pt x="37934" y="5037"/>
                        </a:lnTo>
                        <a:lnTo>
                          <a:pt x="37934" y="1406"/>
                        </a:lnTo>
                        <a:cubicBezTo>
                          <a:pt x="37934" y="632"/>
                          <a:pt x="37302" y="1"/>
                          <a:pt x="36517" y="1"/>
                        </a:cubicBezTo>
                        <a:close/>
                      </a:path>
                    </a:pathLst>
                  </a:custGeom>
                  <a:solidFill>
                    <a:srgbClr val="5EB2F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ctr" rtl="0"/>
                    <a:r>
                      <a:rPr lang="en" sz="2267" dirty="0">
                        <a:solidFill>
                          <a:srgbClr val="FFFFF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rPr>
                      <a:t>20/10/2020</a:t>
                    </a:r>
                    <a:endParaRPr sz="2267" dirty="0">
                      <a:solidFill>
                        <a:srgbClr val="FFFFFF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endParaRPr>
                  </a:p>
                </p:txBody>
              </p:sp>
              <p:grpSp>
                <p:nvGrpSpPr>
                  <p:cNvPr id="72" name="Google Shape;237;p17">
                    <a:extLst>
                      <a:ext uri="{FF2B5EF4-FFF2-40B4-BE49-F238E27FC236}">
                        <a16:creationId xmlns:a16="http://schemas.microsoft.com/office/drawing/2014/main" id="{EEA2A888-8341-465C-9824-3D63B399A587}"/>
                      </a:ext>
                    </a:extLst>
                  </p:cNvPr>
                  <p:cNvGrpSpPr/>
                  <p:nvPr/>
                </p:nvGrpSpPr>
                <p:grpSpPr>
                  <a:xfrm>
                    <a:off x="3315568" y="3003358"/>
                    <a:ext cx="22690" cy="608315"/>
                    <a:chOff x="3315568" y="3003358"/>
                    <a:chExt cx="22690" cy="608315"/>
                  </a:xfrm>
                </p:grpSpPr>
                <p:sp>
                  <p:nvSpPr>
                    <p:cNvPr id="79" name="Google Shape;238;p17">
                      <a:extLst>
                        <a:ext uri="{FF2B5EF4-FFF2-40B4-BE49-F238E27FC236}">
                          <a16:creationId xmlns:a16="http://schemas.microsoft.com/office/drawing/2014/main" id="{C7A4FEC6-6F17-4FD3-B180-C9F8A0BC35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5568" y="3551913"/>
                      <a:ext cx="22690" cy="59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1978" extrusionOk="0">
                          <a:moveTo>
                            <a:pt x="0" y="1"/>
                          </a:moveTo>
                          <a:lnTo>
                            <a:pt x="0" y="798"/>
                          </a:lnTo>
                          <a:lnTo>
                            <a:pt x="0" y="1656"/>
                          </a:lnTo>
                          <a:lnTo>
                            <a:pt x="0" y="1930"/>
                          </a:lnTo>
                          <a:lnTo>
                            <a:pt x="215" y="1930"/>
                          </a:lnTo>
                          <a:cubicBezTo>
                            <a:pt x="274" y="1965"/>
                            <a:pt x="322" y="1977"/>
                            <a:pt x="393" y="1977"/>
                          </a:cubicBezTo>
                          <a:cubicBezTo>
                            <a:pt x="453" y="1977"/>
                            <a:pt x="512" y="1965"/>
                            <a:pt x="560" y="1930"/>
                          </a:cubicBezTo>
                          <a:lnTo>
                            <a:pt x="750" y="1930"/>
                          </a:lnTo>
                          <a:lnTo>
                            <a:pt x="750" y="1251"/>
                          </a:lnTo>
                          <a:lnTo>
                            <a:pt x="750" y="394"/>
                          </a:lnTo>
                          <a:lnTo>
                            <a:pt x="750" y="1"/>
                          </a:lnTo>
                          <a:close/>
                        </a:path>
                      </a:pathLst>
                    </a:custGeom>
                    <a:solidFill>
                      <a:srgbClr val="5EB2F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80" name="Google Shape;239;p17">
                      <a:extLst>
                        <a:ext uri="{FF2B5EF4-FFF2-40B4-BE49-F238E27FC236}">
                          <a16:creationId xmlns:a16="http://schemas.microsoft.com/office/drawing/2014/main" id="{1D22BEFF-202E-453F-9AF4-2BC5A4B11D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5568" y="3474239"/>
                      <a:ext cx="22690" cy="597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1977" extrusionOk="0">
                          <a:moveTo>
                            <a:pt x="393" y="0"/>
                          </a:moveTo>
                          <a:cubicBezTo>
                            <a:pt x="334" y="0"/>
                            <a:pt x="286" y="12"/>
                            <a:pt x="238" y="36"/>
                          </a:cubicBezTo>
                          <a:lnTo>
                            <a:pt x="0" y="36"/>
                          </a:lnTo>
                          <a:lnTo>
                            <a:pt x="0" y="798"/>
                          </a:lnTo>
                          <a:lnTo>
                            <a:pt x="0" y="1655"/>
                          </a:lnTo>
                          <a:lnTo>
                            <a:pt x="0" y="1976"/>
                          </a:lnTo>
                          <a:lnTo>
                            <a:pt x="750" y="1976"/>
                          </a:lnTo>
                          <a:lnTo>
                            <a:pt x="750" y="1250"/>
                          </a:lnTo>
                          <a:lnTo>
                            <a:pt x="750" y="393"/>
                          </a:lnTo>
                          <a:lnTo>
                            <a:pt x="750" y="36"/>
                          </a:lnTo>
                          <a:lnTo>
                            <a:pt x="536" y="36"/>
                          </a:lnTo>
                          <a:cubicBezTo>
                            <a:pt x="488" y="12"/>
                            <a:pt x="441" y="0"/>
                            <a:pt x="393" y="0"/>
                          </a:cubicBezTo>
                          <a:close/>
                        </a:path>
                      </a:pathLst>
                    </a:custGeom>
                    <a:solidFill>
                      <a:srgbClr val="5EB2F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81" name="Google Shape;240;p17">
                      <a:extLst>
                        <a:ext uri="{FF2B5EF4-FFF2-40B4-BE49-F238E27FC236}">
                          <a16:creationId xmlns:a16="http://schemas.microsoft.com/office/drawing/2014/main" id="{C6C77188-9C22-4C25-B5FF-D00A09CF97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5568" y="3394359"/>
                      <a:ext cx="22690" cy="604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2002" extrusionOk="0">
                          <a:moveTo>
                            <a:pt x="0" y="1"/>
                          </a:moveTo>
                          <a:lnTo>
                            <a:pt x="0" y="870"/>
                          </a:lnTo>
                          <a:lnTo>
                            <a:pt x="0" y="1727"/>
                          </a:lnTo>
                          <a:lnTo>
                            <a:pt x="0" y="1942"/>
                          </a:lnTo>
                          <a:lnTo>
                            <a:pt x="191" y="1942"/>
                          </a:lnTo>
                          <a:cubicBezTo>
                            <a:pt x="250" y="1977"/>
                            <a:pt x="322" y="2001"/>
                            <a:pt x="393" y="2001"/>
                          </a:cubicBezTo>
                          <a:cubicBezTo>
                            <a:pt x="465" y="2001"/>
                            <a:pt x="524" y="1977"/>
                            <a:pt x="584" y="1942"/>
                          </a:cubicBezTo>
                          <a:lnTo>
                            <a:pt x="750" y="1942"/>
                          </a:lnTo>
                          <a:lnTo>
                            <a:pt x="750" y="1322"/>
                          </a:lnTo>
                          <a:lnTo>
                            <a:pt x="750" y="465"/>
                          </a:lnTo>
                          <a:lnTo>
                            <a:pt x="750" y="1"/>
                          </a:lnTo>
                          <a:close/>
                        </a:path>
                      </a:pathLst>
                    </a:custGeom>
                    <a:solidFill>
                      <a:srgbClr val="5EB2F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82" name="Google Shape;241;p17">
                      <a:extLst>
                        <a:ext uri="{FF2B5EF4-FFF2-40B4-BE49-F238E27FC236}">
                          <a16:creationId xmlns:a16="http://schemas.microsoft.com/office/drawing/2014/main" id="{E35B6273-DCE4-4CB5-A32B-ECA13C4B86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5568" y="3317379"/>
                      <a:ext cx="22690" cy="590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1954" extrusionOk="0">
                          <a:moveTo>
                            <a:pt x="393" y="1"/>
                          </a:moveTo>
                          <a:cubicBezTo>
                            <a:pt x="346" y="1"/>
                            <a:pt x="310" y="1"/>
                            <a:pt x="274" y="25"/>
                          </a:cubicBezTo>
                          <a:lnTo>
                            <a:pt x="0" y="25"/>
                          </a:lnTo>
                          <a:lnTo>
                            <a:pt x="0" y="846"/>
                          </a:lnTo>
                          <a:lnTo>
                            <a:pt x="0" y="1703"/>
                          </a:lnTo>
                          <a:lnTo>
                            <a:pt x="0" y="1954"/>
                          </a:lnTo>
                          <a:lnTo>
                            <a:pt x="750" y="1954"/>
                          </a:lnTo>
                          <a:lnTo>
                            <a:pt x="750" y="1299"/>
                          </a:lnTo>
                          <a:lnTo>
                            <a:pt x="750" y="441"/>
                          </a:lnTo>
                          <a:lnTo>
                            <a:pt x="750" y="25"/>
                          </a:lnTo>
                          <a:lnTo>
                            <a:pt x="500" y="25"/>
                          </a:lnTo>
                          <a:cubicBezTo>
                            <a:pt x="465" y="1"/>
                            <a:pt x="429" y="1"/>
                            <a:pt x="393" y="1"/>
                          </a:cubicBezTo>
                          <a:close/>
                        </a:path>
                      </a:pathLst>
                    </a:custGeom>
                    <a:solidFill>
                      <a:srgbClr val="5EB2F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83" name="Google Shape;242;p17">
                      <a:extLst>
                        <a:ext uri="{FF2B5EF4-FFF2-40B4-BE49-F238E27FC236}">
                          <a16:creationId xmlns:a16="http://schemas.microsoft.com/office/drawing/2014/main" id="{75931E7D-A6FB-4F67-9939-EB948E1B5E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5568" y="3237167"/>
                      <a:ext cx="22690" cy="6299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2085" extrusionOk="0">
                          <a:moveTo>
                            <a:pt x="72" y="1"/>
                          </a:moveTo>
                          <a:lnTo>
                            <a:pt x="0" y="72"/>
                          </a:lnTo>
                          <a:lnTo>
                            <a:pt x="0" y="929"/>
                          </a:lnTo>
                          <a:lnTo>
                            <a:pt x="0" y="1787"/>
                          </a:lnTo>
                          <a:lnTo>
                            <a:pt x="0" y="2084"/>
                          </a:lnTo>
                          <a:lnTo>
                            <a:pt x="750" y="2084"/>
                          </a:lnTo>
                          <a:lnTo>
                            <a:pt x="750" y="1382"/>
                          </a:lnTo>
                          <a:lnTo>
                            <a:pt x="750" y="525"/>
                          </a:lnTo>
                          <a:lnTo>
                            <a:pt x="750" y="1"/>
                          </a:lnTo>
                          <a:close/>
                        </a:path>
                      </a:pathLst>
                    </a:custGeom>
                    <a:solidFill>
                      <a:srgbClr val="5EB2F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84" name="Google Shape;243;p17">
                      <a:extLst>
                        <a:ext uri="{FF2B5EF4-FFF2-40B4-BE49-F238E27FC236}">
                          <a16:creationId xmlns:a16="http://schemas.microsoft.com/office/drawing/2014/main" id="{E9337BC8-AA10-4F8F-AA23-5B9890F10F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5568" y="3160187"/>
                      <a:ext cx="22690" cy="593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1966" extrusionOk="0">
                          <a:moveTo>
                            <a:pt x="393" y="1"/>
                          </a:moveTo>
                          <a:cubicBezTo>
                            <a:pt x="369" y="1"/>
                            <a:pt x="346" y="13"/>
                            <a:pt x="322" y="13"/>
                          </a:cubicBezTo>
                          <a:lnTo>
                            <a:pt x="0" y="13"/>
                          </a:lnTo>
                          <a:lnTo>
                            <a:pt x="0" y="25"/>
                          </a:lnTo>
                          <a:lnTo>
                            <a:pt x="0" y="49"/>
                          </a:lnTo>
                          <a:lnTo>
                            <a:pt x="0" y="906"/>
                          </a:lnTo>
                          <a:lnTo>
                            <a:pt x="0" y="1763"/>
                          </a:lnTo>
                          <a:lnTo>
                            <a:pt x="0" y="1953"/>
                          </a:lnTo>
                          <a:lnTo>
                            <a:pt x="298" y="1953"/>
                          </a:lnTo>
                          <a:cubicBezTo>
                            <a:pt x="334" y="1953"/>
                            <a:pt x="357" y="1965"/>
                            <a:pt x="393" y="1965"/>
                          </a:cubicBezTo>
                          <a:cubicBezTo>
                            <a:pt x="417" y="1965"/>
                            <a:pt x="441" y="1953"/>
                            <a:pt x="477" y="1953"/>
                          </a:cubicBezTo>
                          <a:lnTo>
                            <a:pt x="750" y="1953"/>
                          </a:lnTo>
                          <a:lnTo>
                            <a:pt x="750" y="1358"/>
                          </a:lnTo>
                          <a:lnTo>
                            <a:pt x="750" y="501"/>
                          </a:lnTo>
                          <a:lnTo>
                            <a:pt x="750" y="13"/>
                          </a:lnTo>
                          <a:lnTo>
                            <a:pt x="453" y="13"/>
                          </a:lnTo>
                          <a:cubicBezTo>
                            <a:pt x="429" y="13"/>
                            <a:pt x="405" y="1"/>
                            <a:pt x="393" y="1"/>
                          </a:cubicBezTo>
                          <a:close/>
                        </a:path>
                      </a:pathLst>
                    </a:custGeom>
                    <a:solidFill>
                      <a:srgbClr val="5EB2F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85" name="Google Shape;244;p17">
                      <a:extLst>
                        <a:ext uri="{FF2B5EF4-FFF2-40B4-BE49-F238E27FC236}">
                          <a16:creationId xmlns:a16="http://schemas.microsoft.com/office/drawing/2014/main" id="{313482C0-7488-41E6-AD43-C14ABBD32E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5931" y="3081788"/>
                      <a:ext cx="22327" cy="608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9" h="2013" extrusionOk="0">
                          <a:moveTo>
                            <a:pt x="381" y="0"/>
                          </a:moveTo>
                          <a:cubicBezTo>
                            <a:pt x="298" y="0"/>
                            <a:pt x="226" y="36"/>
                            <a:pt x="167" y="84"/>
                          </a:cubicBezTo>
                          <a:lnTo>
                            <a:pt x="72" y="84"/>
                          </a:lnTo>
                          <a:lnTo>
                            <a:pt x="0" y="72"/>
                          </a:lnTo>
                          <a:lnTo>
                            <a:pt x="0" y="929"/>
                          </a:lnTo>
                          <a:lnTo>
                            <a:pt x="0" y="1786"/>
                          </a:lnTo>
                          <a:lnTo>
                            <a:pt x="0" y="2012"/>
                          </a:lnTo>
                          <a:lnTo>
                            <a:pt x="738" y="2012"/>
                          </a:lnTo>
                          <a:lnTo>
                            <a:pt x="738" y="1381"/>
                          </a:lnTo>
                          <a:lnTo>
                            <a:pt x="738" y="524"/>
                          </a:lnTo>
                          <a:lnTo>
                            <a:pt x="738" y="84"/>
                          </a:lnTo>
                          <a:lnTo>
                            <a:pt x="584" y="84"/>
                          </a:lnTo>
                          <a:cubicBezTo>
                            <a:pt x="524" y="36"/>
                            <a:pt x="453" y="0"/>
                            <a:pt x="381" y="0"/>
                          </a:cubicBezTo>
                          <a:close/>
                        </a:path>
                      </a:pathLst>
                    </a:custGeom>
                    <a:solidFill>
                      <a:srgbClr val="5EB2F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86" name="Google Shape;245;p17">
                      <a:extLst>
                        <a:ext uri="{FF2B5EF4-FFF2-40B4-BE49-F238E27FC236}">
                          <a16:creationId xmlns:a16="http://schemas.microsoft.com/office/drawing/2014/main" id="{A3A20F27-A23A-464F-8C55-73C320D33F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7351" y="3081788"/>
                      <a:ext cx="755" cy="2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" h="72" extrusionOk="0">
                          <a:moveTo>
                            <a:pt x="1" y="0"/>
                          </a:moveTo>
                          <a:lnTo>
                            <a:pt x="1" y="72"/>
                          </a:lnTo>
                          <a:lnTo>
                            <a:pt x="25" y="0"/>
                          </a:lnTo>
                          <a:close/>
                        </a:path>
                      </a:pathLst>
                    </a:custGeom>
                    <a:solidFill>
                      <a:srgbClr val="5EB2F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87" name="Google Shape;246;p17">
                      <a:extLst>
                        <a:ext uri="{FF2B5EF4-FFF2-40B4-BE49-F238E27FC236}">
                          <a16:creationId xmlns:a16="http://schemas.microsoft.com/office/drawing/2014/main" id="{64EE476A-5394-41F4-8DF1-251E8AAE88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5568" y="3003358"/>
                      <a:ext cx="22690" cy="590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1954" extrusionOk="0">
                          <a:moveTo>
                            <a:pt x="0" y="1"/>
                          </a:moveTo>
                          <a:lnTo>
                            <a:pt x="0" y="36"/>
                          </a:lnTo>
                          <a:lnTo>
                            <a:pt x="0" y="96"/>
                          </a:lnTo>
                          <a:lnTo>
                            <a:pt x="0" y="953"/>
                          </a:lnTo>
                          <a:lnTo>
                            <a:pt x="0" y="1811"/>
                          </a:lnTo>
                          <a:lnTo>
                            <a:pt x="0" y="1930"/>
                          </a:lnTo>
                          <a:lnTo>
                            <a:pt x="250" y="1930"/>
                          </a:lnTo>
                          <a:cubicBezTo>
                            <a:pt x="298" y="1953"/>
                            <a:pt x="346" y="1953"/>
                            <a:pt x="393" y="1953"/>
                          </a:cubicBezTo>
                          <a:cubicBezTo>
                            <a:pt x="441" y="1953"/>
                            <a:pt x="477" y="1953"/>
                            <a:pt x="524" y="1930"/>
                          </a:cubicBezTo>
                          <a:lnTo>
                            <a:pt x="750" y="1930"/>
                          </a:lnTo>
                          <a:lnTo>
                            <a:pt x="750" y="1406"/>
                          </a:lnTo>
                          <a:lnTo>
                            <a:pt x="750" y="548"/>
                          </a:lnTo>
                          <a:lnTo>
                            <a:pt x="750" y="1"/>
                          </a:lnTo>
                          <a:close/>
                        </a:path>
                      </a:pathLst>
                    </a:custGeom>
                    <a:solidFill>
                      <a:srgbClr val="5EB2F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</p:grpSp>
              <p:sp>
                <p:nvSpPr>
                  <p:cNvPr id="73" name="Google Shape;247;p17">
                    <a:extLst>
                      <a:ext uri="{FF2B5EF4-FFF2-40B4-BE49-F238E27FC236}">
                        <a16:creationId xmlns:a16="http://schemas.microsoft.com/office/drawing/2014/main" id="{61CBCD4B-24FA-4CF7-BB12-9776E60DF205}"/>
                      </a:ext>
                    </a:extLst>
                  </p:cNvPr>
                  <p:cNvSpPr/>
                  <p:nvPr/>
                </p:nvSpPr>
                <p:spPr>
                  <a:xfrm>
                    <a:off x="3279586" y="2876740"/>
                    <a:ext cx="95713" cy="95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8" h="3168" extrusionOk="0">
                        <a:moveTo>
                          <a:pt x="1584" y="1"/>
                        </a:moveTo>
                        <a:cubicBezTo>
                          <a:pt x="703" y="1"/>
                          <a:pt x="1" y="715"/>
                          <a:pt x="1" y="1584"/>
                        </a:cubicBezTo>
                        <a:cubicBezTo>
                          <a:pt x="1" y="2465"/>
                          <a:pt x="703" y="3168"/>
                          <a:pt x="1584" y="3168"/>
                        </a:cubicBezTo>
                        <a:cubicBezTo>
                          <a:pt x="2453" y="3168"/>
                          <a:pt x="3168" y="2465"/>
                          <a:pt x="3168" y="1584"/>
                        </a:cubicBezTo>
                        <a:cubicBezTo>
                          <a:pt x="3168" y="715"/>
                          <a:pt x="2453" y="1"/>
                          <a:pt x="1584" y="1"/>
                        </a:cubicBezTo>
                        <a:close/>
                      </a:path>
                    </a:pathLst>
                  </a:custGeom>
                  <a:solidFill>
                    <a:srgbClr val="5EB2F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rtl="0"/>
                    <a:endParaRPr sz="1867"/>
                  </a:p>
                </p:txBody>
              </p:sp>
              <p:sp>
                <p:nvSpPr>
                  <p:cNvPr id="74" name="Google Shape;248;p17">
                    <a:extLst>
                      <a:ext uri="{FF2B5EF4-FFF2-40B4-BE49-F238E27FC236}">
                        <a16:creationId xmlns:a16="http://schemas.microsoft.com/office/drawing/2014/main" id="{54DF632E-A936-4292-9513-ED89A7BA1205}"/>
                      </a:ext>
                    </a:extLst>
                  </p:cNvPr>
                  <p:cNvSpPr/>
                  <p:nvPr/>
                </p:nvSpPr>
                <p:spPr>
                  <a:xfrm>
                    <a:off x="2992182" y="3720616"/>
                    <a:ext cx="658300" cy="742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89" h="24564" extrusionOk="0">
                        <a:moveTo>
                          <a:pt x="10895" y="1"/>
                        </a:moveTo>
                        <a:cubicBezTo>
                          <a:pt x="10570" y="1"/>
                          <a:pt x="10246" y="84"/>
                          <a:pt x="9954" y="251"/>
                        </a:cubicBezTo>
                        <a:lnTo>
                          <a:pt x="941" y="5454"/>
                        </a:lnTo>
                        <a:cubicBezTo>
                          <a:pt x="358" y="5787"/>
                          <a:pt x="1" y="6406"/>
                          <a:pt x="1" y="7085"/>
                        </a:cubicBezTo>
                        <a:lnTo>
                          <a:pt x="1" y="17479"/>
                        </a:lnTo>
                        <a:cubicBezTo>
                          <a:pt x="1" y="18158"/>
                          <a:pt x="358" y="18777"/>
                          <a:pt x="941" y="19110"/>
                        </a:cubicBezTo>
                        <a:lnTo>
                          <a:pt x="9954" y="24313"/>
                        </a:lnTo>
                        <a:cubicBezTo>
                          <a:pt x="10246" y="24480"/>
                          <a:pt x="10570" y="24563"/>
                          <a:pt x="10895" y="24563"/>
                        </a:cubicBezTo>
                        <a:cubicBezTo>
                          <a:pt x="11219" y="24563"/>
                          <a:pt x="11544" y="24480"/>
                          <a:pt x="11835" y="24313"/>
                        </a:cubicBezTo>
                        <a:lnTo>
                          <a:pt x="20848" y="19110"/>
                        </a:lnTo>
                        <a:cubicBezTo>
                          <a:pt x="21432" y="18777"/>
                          <a:pt x="21789" y="18158"/>
                          <a:pt x="21789" y="17479"/>
                        </a:cubicBezTo>
                        <a:lnTo>
                          <a:pt x="21789" y="7085"/>
                        </a:lnTo>
                        <a:cubicBezTo>
                          <a:pt x="21789" y="6406"/>
                          <a:pt x="21432" y="5787"/>
                          <a:pt x="20848" y="5454"/>
                        </a:cubicBezTo>
                        <a:lnTo>
                          <a:pt x="11835" y="251"/>
                        </a:lnTo>
                        <a:cubicBezTo>
                          <a:pt x="11544" y="84"/>
                          <a:pt x="11219" y="1"/>
                          <a:pt x="10895" y="1"/>
                        </a:cubicBezTo>
                        <a:close/>
                      </a:path>
                    </a:pathLst>
                  </a:custGeom>
                  <a:solidFill>
                    <a:srgbClr val="5EB2F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rtl="0"/>
                    <a:endParaRPr sz="1867"/>
                  </a:p>
                </p:txBody>
              </p:sp>
              <p:sp>
                <p:nvSpPr>
                  <p:cNvPr id="75" name="Google Shape;249;p17">
                    <a:extLst>
                      <a:ext uri="{FF2B5EF4-FFF2-40B4-BE49-F238E27FC236}">
                        <a16:creationId xmlns:a16="http://schemas.microsoft.com/office/drawing/2014/main" id="{FA11EAB3-6FA1-4D5E-9FEE-3A64FAD4A07E}"/>
                      </a:ext>
                    </a:extLst>
                  </p:cNvPr>
                  <p:cNvSpPr/>
                  <p:nvPr/>
                </p:nvSpPr>
                <p:spPr>
                  <a:xfrm>
                    <a:off x="3060158" y="3797505"/>
                    <a:ext cx="522344" cy="588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89" h="19474" extrusionOk="0">
                        <a:moveTo>
                          <a:pt x="8645" y="1"/>
                        </a:moveTo>
                        <a:cubicBezTo>
                          <a:pt x="8377" y="1"/>
                          <a:pt x="8109" y="69"/>
                          <a:pt x="7871" y="206"/>
                        </a:cubicBezTo>
                        <a:lnTo>
                          <a:pt x="775" y="4302"/>
                        </a:lnTo>
                        <a:cubicBezTo>
                          <a:pt x="299" y="4576"/>
                          <a:pt x="1" y="5088"/>
                          <a:pt x="1" y="5635"/>
                        </a:cubicBezTo>
                        <a:lnTo>
                          <a:pt x="1" y="13839"/>
                        </a:lnTo>
                        <a:cubicBezTo>
                          <a:pt x="1" y="14386"/>
                          <a:pt x="299" y="14898"/>
                          <a:pt x="775" y="15172"/>
                        </a:cubicBezTo>
                        <a:lnTo>
                          <a:pt x="7871" y="19268"/>
                        </a:lnTo>
                        <a:cubicBezTo>
                          <a:pt x="8109" y="19405"/>
                          <a:pt x="8377" y="19473"/>
                          <a:pt x="8645" y="19473"/>
                        </a:cubicBezTo>
                        <a:cubicBezTo>
                          <a:pt x="8913" y="19473"/>
                          <a:pt x="9181" y="19405"/>
                          <a:pt x="9419" y="19268"/>
                        </a:cubicBezTo>
                        <a:lnTo>
                          <a:pt x="16515" y="15172"/>
                        </a:lnTo>
                        <a:cubicBezTo>
                          <a:pt x="16991" y="14898"/>
                          <a:pt x="17289" y="14386"/>
                          <a:pt x="17289" y="13839"/>
                        </a:cubicBezTo>
                        <a:lnTo>
                          <a:pt x="17289" y="5635"/>
                        </a:lnTo>
                        <a:cubicBezTo>
                          <a:pt x="17289" y="5088"/>
                          <a:pt x="16991" y="4576"/>
                          <a:pt x="16515" y="4302"/>
                        </a:cubicBezTo>
                        <a:lnTo>
                          <a:pt x="9419" y="206"/>
                        </a:lnTo>
                        <a:cubicBezTo>
                          <a:pt x="9181" y="69"/>
                          <a:pt x="8913" y="1"/>
                          <a:pt x="8645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rtl="0"/>
                    <a:endParaRPr sz="1867" dirty="0"/>
                  </a:p>
                </p:txBody>
              </p:sp>
              <p:sp>
                <p:nvSpPr>
                  <p:cNvPr id="77" name="Google Shape;251;p17">
                    <a:extLst>
                      <a:ext uri="{FF2B5EF4-FFF2-40B4-BE49-F238E27FC236}">
                        <a16:creationId xmlns:a16="http://schemas.microsoft.com/office/drawing/2014/main" id="{0264B935-8898-46B9-A7ED-74A4B8FD4002}"/>
                      </a:ext>
                    </a:extLst>
                  </p:cNvPr>
                  <p:cNvSpPr txBox="1"/>
                  <p:nvPr/>
                </p:nvSpPr>
                <p:spPr>
                  <a:xfrm>
                    <a:off x="2379026" y="1441263"/>
                    <a:ext cx="1884600" cy="429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ctr" rtl="0"/>
                    <a:r>
                      <a:rPr lang="en" sz="1800" b="1" dirty="0">
                        <a:solidFill>
                          <a:srgbClr val="434343"/>
                        </a:solidFill>
                        <a:latin typeface="Montserrat" panose="00000500000000000000" pitchFamily="2" charset="0"/>
                        <a:ea typeface="Fira Sans Extra Condensed Medium"/>
                        <a:cs typeface="Fira Sans Extra Condensed Medium"/>
                        <a:sym typeface="Fira Sans Extra Condensed Medium"/>
                      </a:rPr>
                      <a:t>Eventos</a:t>
                    </a:r>
                    <a:endParaRPr sz="2000" b="1" dirty="0">
                      <a:solidFill>
                        <a:srgbClr val="434343"/>
                      </a:solidFill>
                      <a:latin typeface="Montserrat" panose="00000500000000000000" pitchFamily="2" charset="0"/>
                      <a:ea typeface="Fira Sans Extra Condensed Medium"/>
                      <a:cs typeface="Fira Sans Extra Condensed Medium"/>
                      <a:sym typeface="Fira Sans Extra Condensed Medium"/>
                    </a:endParaRPr>
                  </a:p>
                </p:txBody>
              </p:sp>
              <p:sp>
                <p:nvSpPr>
                  <p:cNvPr id="78" name="Google Shape;252;p17">
                    <a:extLst>
                      <a:ext uri="{FF2B5EF4-FFF2-40B4-BE49-F238E27FC236}">
                        <a16:creationId xmlns:a16="http://schemas.microsoft.com/office/drawing/2014/main" id="{3A2BED23-1F2F-4D45-8471-91C3FD9F87F4}"/>
                      </a:ext>
                    </a:extLst>
                  </p:cNvPr>
                  <p:cNvSpPr txBox="1"/>
                  <p:nvPr/>
                </p:nvSpPr>
                <p:spPr>
                  <a:xfrm>
                    <a:off x="2379026" y="1722244"/>
                    <a:ext cx="1884600" cy="534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t" anchorCtr="0">
                    <a:noAutofit/>
                  </a:bodyPr>
                  <a:lstStyle/>
                  <a:p>
                    <a:pPr algn="ctr"/>
                    <a:r>
                      <a:rPr lang="pt-BR" sz="1200" b="0" i="0" dirty="0">
                        <a:solidFill>
                          <a:srgbClr val="4E4E4E"/>
                        </a:solidFill>
                        <a:effectLst/>
                        <a:latin typeface="Montserrat" panose="00000500000000000000" pitchFamily="2" charset="0"/>
                      </a:rPr>
                      <a:t>UTE Porto de Sergipe I reforça importância de soluções inovadoras para a engenharia</a:t>
                    </a:r>
                  </a:p>
                </p:txBody>
              </p:sp>
            </p:grpSp>
            <p:grpSp>
              <p:nvGrpSpPr>
                <p:cNvPr id="88" name="Google Shape;253;p17">
                  <a:extLst>
                    <a:ext uri="{FF2B5EF4-FFF2-40B4-BE49-F238E27FC236}">
                      <a16:creationId xmlns:a16="http://schemas.microsoft.com/office/drawing/2014/main" id="{C71F05FE-666D-46BC-B9E0-24A9F04F67B0}"/>
                    </a:ext>
                  </a:extLst>
                </p:cNvPr>
                <p:cNvGrpSpPr/>
                <p:nvPr/>
              </p:nvGrpSpPr>
              <p:grpSpPr>
                <a:xfrm>
                  <a:off x="1995602" y="932866"/>
                  <a:ext cx="2521040" cy="3879156"/>
                  <a:chOff x="1099924" y="682883"/>
                  <a:chExt cx="1890781" cy="2909366"/>
                </a:xfrm>
              </p:grpSpPr>
              <p:grpSp>
                <p:nvGrpSpPr>
                  <p:cNvPr id="89" name="Google Shape;254;p17">
                    <a:extLst>
                      <a:ext uri="{FF2B5EF4-FFF2-40B4-BE49-F238E27FC236}">
                        <a16:creationId xmlns:a16="http://schemas.microsoft.com/office/drawing/2014/main" id="{FEA8EC43-5634-4340-87EB-826C31B9714E}"/>
                      </a:ext>
                    </a:extLst>
                  </p:cNvPr>
                  <p:cNvGrpSpPr/>
                  <p:nvPr/>
                </p:nvGrpSpPr>
                <p:grpSpPr>
                  <a:xfrm>
                    <a:off x="1994039" y="1524613"/>
                    <a:ext cx="22357" cy="607560"/>
                    <a:chOff x="1994039" y="1524613"/>
                    <a:chExt cx="22357" cy="607560"/>
                  </a:xfrm>
                </p:grpSpPr>
                <p:sp>
                  <p:nvSpPr>
                    <p:cNvPr id="100" name="Google Shape;255;p17">
                      <a:extLst>
                        <a:ext uri="{FF2B5EF4-FFF2-40B4-BE49-F238E27FC236}">
                          <a16:creationId xmlns:a16="http://schemas.microsoft.com/office/drawing/2014/main" id="{5D3D6114-5813-43B9-8C1A-C4842ED07A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4039" y="1915976"/>
                      <a:ext cx="22357" cy="597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0" h="1977" extrusionOk="0">
                          <a:moveTo>
                            <a:pt x="370" y="0"/>
                          </a:moveTo>
                          <a:cubicBezTo>
                            <a:pt x="191" y="0"/>
                            <a:pt x="1" y="155"/>
                            <a:pt x="1" y="346"/>
                          </a:cubicBezTo>
                          <a:lnTo>
                            <a:pt x="1" y="1643"/>
                          </a:lnTo>
                          <a:cubicBezTo>
                            <a:pt x="1" y="1822"/>
                            <a:pt x="191" y="1977"/>
                            <a:pt x="370" y="1977"/>
                          </a:cubicBezTo>
                          <a:cubicBezTo>
                            <a:pt x="560" y="1977"/>
                            <a:pt x="739" y="1822"/>
                            <a:pt x="739" y="1643"/>
                          </a:cubicBezTo>
                          <a:lnTo>
                            <a:pt x="739" y="346"/>
                          </a:lnTo>
                          <a:cubicBezTo>
                            <a:pt x="739" y="155"/>
                            <a:pt x="560" y="0"/>
                            <a:pt x="370" y="0"/>
                          </a:cubicBezTo>
                          <a:close/>
                        </a:path>
                      </a:pathLst>
                    </a:custGeom>
                    <a:solidFill>
                      <a:srgbClr val="FCBD24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01" name="Google Shape;256;p17">
                      <a:extLst>
                        <a:ext uri="{FF2B5EF4-FFF2-40B4-BE49-F238E27FC236}">
                          <a16:creationId xmlns:a16="http://schemas.microsoft.com/office/drawing/2014/main" id="{E3202230-0790-4CB7-BB52-6851303655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4039" y="1994375"/>
                      <a:ext cx="22357" cy="59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0" h="1978" extrusionOk="0">
                          <a:moveTo>
                            <a:pt x="370" y="1"/>
                          </a:moveTo>
                          <a:cubicBezTo>
                            <a:pt x="191" y="1"/>
                            <a:pt x="1" y="156"/>
                            <a:pt x="1" y="334"/>
                          </a:cubicBezTo>
                          <a:lnTo>
                            <a:pt x="1" y="1632"/>
                          </a:lnTo>
                          <a:cubicBezTo>
                            <a:pt x="1" y="1822"/>
                            <a:pt x="191" y="1977"/>
                            <a:pt x="370" y="1977"/>
                          </a:cubicBezTo>
                          <a:cubicBezTo>
                            <a:pt x="560" y="1977"/>
                            <a:pt x="739" y="1822"/>
                            <a:pt x="739" y="1632"/>
                          </a:cubicBezTo>
                          <a:lnTo>
                            <a:pt x="739" y="334"/>
                          </a:lnTo>
                          <a:cubicBezTo>
                            <a:pt x="739" y="156"/>
                            <a:pt x="560" y="1"/>
                            <a:pt x="370" y="1"/>
                          </a:cubicBezTo>
                          <a:close/>
                        </a:path>
                      </a:pathLst>
                    </a:custGeom>
                    <a:solidFill>
                      <a:srgbClr val="FCBD24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02" name="Google Shape;257;p17">
                      <a:extLst>
                        <a:ext uri="{FF2B5EF4-FFF2-40B4-BE49-F238E27FC236}">
                          <a16:creationId xmlns:a16="http://schemas.microsoft.com/office/drawing/2014/main" id="{D1BCA637-3BD9-4F75-8217-BB7A593016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4039" y="1837909"/>
                      <a:ext cx="22357" cy="593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0" h="1966" extrusionOk="0">
                          <a:moveTo>
                            <a:pt x="370" y="1"/>
                          </a:moveTo>
                          <a:cubicBezTo>
                            <a:pt x="191" y="1"/>
                            <a:pt x="1" y="143"/>
                            <a:pt x="1" y="334"/>
                          </a:cubicBezTo>
                          <a:lnTo>
                            <a:pt x="1" y="1632"/>
                          </a:lnTo>
                          <a:cubicBezTo>
                            <a:pt x="1" y="1810"/>
                            <a:pt x="191" y="1965"/>
                            <a:pt x="370" y="1965"/>
                          </a:cubicBezTo>
                          <a:cubicBezTo>
                            <a:pt x="560" y="1965"/>
                            <a:pt x="739" y="1810"/>
                            <a:pt x="739" y="1632"/>
                          </a:cubicBezTo>
                          <a:lnTo>
                            <a:pt x="739" y="334"/>
                          </a:lnTo>
                          <a:cubicBezTo>
                            <a:pt x="739" y="143"/>
                            <a:pt x="560" y="1"/>
                            <a:pt x="370" y="1"/>
                          </a:cubicBezTo>
                          <a:close/>
                        </a:path>
                      </a:pathLst>
                    </a:custGeom>
                    <a:solidFill>
                      <a:srgbClr val="FCBD24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03" name="Google Shape;258;p17">
                      <a:extLst>
                        <a:ext uri="{FF2B5EF4-FFF2-40B4-BE49-F238E27FC236}">
                          <a16:creationId xmlns:a16="http://schemas.microsoft.com/office/drawing/2014/main" id="{D4BAD6AA-23E1-4B5D-B716-180A96D367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4039" y="2072805"/>
                      <a:ext cx="22357" cy="593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0" h="1965" extrusionOk="0">
                          <a:moveTo>
                            <a:pt x="370" y="0"/>
                          </a:moveTo>
                          <a:cubicBezTo>
                            <a:pt x="191" y="0"/>
                            <a:pt x="1" y="155"/>
                            <a:pt x="1" y="334"/>
                          </a:cubicBezTo>
                          <a:lnTo>
                            <a:pt x="1" y="1632"/>
                          </a:lnTo>
                          <a:cubicBezTo>
                            <a:pt x="1" y="1822"/>
                            <a:pt x="191" y="1965"/>
                            <a:pt x="370" y="1965"/>
                          </a:cubicBezTo>
                          <a:cubicBezTo>
                            <a:pt x="560" y="1965"/>
                            <a:pt x="739" y="1822"/>
                            <a:pt x="739" y="1632"/>
                          </a:cubicBezTo>
                          <a:lnTo>
                            <a:pt x="739" y="334"/>
                          </a:lnTo>
                          <a:cubicBezTo>
                            <a:pt x="739" y="155"/>
                            <a:pt x="560" y="0"/>
                            <a:pt x="370" y="0"/>
                          </a:cubicBezTo>
                          <a:close/>
                        </a:path>
                      </a:pathLst>
                    </a:custGeom>
                    <a:solidFill>
                      <a:srgbClr val="FCBD24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04" name="Google Shape;259;p17">
                      <a:extLst>
                        <a:ext uri="{FF2B5EF4-FFF2-40B4-BE49-F238E27FC236}">
                          <a16:creationId xmlns:a16="http://schemas.microsoft.com/office/drawing/2014/main" id="{DCA98FC6-4858-49AA-9A03-9547B9447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4039" y="1524613"/>
                      <a:ext cx="22357" cy="593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0" h="1965" extrusionOk="0">
                          <a:moveTo>
                            <a:pt x="370" y="0"/>
                          </a:moveTo>
                          <a:cubicBezTo>
                            <a:pt x="191" y="0"/>
                            <a:pt x="1" y="143"/>
                            <a:pt x="1" y="334"/>
                          </a:cubicBezTo>
                          <a:lnTo>
                            <a:pt x="1" y="1631"/>
                          </a:lnTo>
                          <a:cubicBezTo>
                            <a:pt x="1" y="1810"/>
                            <a:pt x="191" y="1965"/>
                            <a:pt x="370" y="1965"/>
                          </a:cubicBezTo>
                          <a:cubicBezTo>
                            <a:pt x="560" y="1965"/>
                            <a:pt x="739" y="1810"/>
                            <a:pt x="739" y="1631"/>
                          </a:cubicBezTo>
                          <a:lnTo>
                            <a:pt x="739" y="334"/>
                          </a:lnTo>
                          <a:cubicBezTo>
                            <a:pt x="739" y="143"/>
                            <a:pt x="560" y="0"/>
                            <a:pt x="370" y="0"/>
                          </a:cubicBezTo>
                          <a:close/>
                        </a:path>
                      </a:pathLst>
                    </a:custGeom>
                    <a:solidFill>
                      <a:srgbClr val="FCBD24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05" name="Google Shape;260;p17">
                      <a:extLst>
                        <a:ext uri="{FF2B5EF4-FFF2-40B4-BE49-F238E27FC236}">
                          <a16:creationId xmlns:a16="http://schemas.microsoft.com/office/drawing/2014/main" id="{82C71FB9-2A8D-425D-802E-DA197AFC61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4039" y="1602650"/>
                      <a:ext cx="22357" cy="59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0" h="1978" extrusionOk="0">
                          <a:moveTo>
                            <a:pt x="370" y="1"/>
                          </a:moveTo>
                          <a:cubicBezTo>
                            <a:pt x="191" y="1"/>
                            <a:pt x="1" y="156"/>
                            <a:pt x="1" y="346"/>
                          </a:cubicBezTo>
                          <a:lnTo>
                            <a:pt x="1" y="1644"/>
                          </a:lnTo>
                          <a:cubicBezTo>
                            <a:pt x="1" y="1823"/>
                            <a:pt x="191" y="1977"/>
                            <a:pt x="370" y="1977"/>
                          </a:cubicBezTo>
                          <a:cubicBezTo>
                            <a:pt x="560" y="1977"/>
                            <a:pt x="739" y="1823"/>
                            <a:pt x="739" y="1644"/>
                          </a:cubicBezTo>
                          <a:lnTo>
                            <a:pt x="739" y="346"/>
                          </a:lnTo>
                          <a:cubicBezTo>
                            <a:pt x="739" y="156"/>
                            <a:pt x="560" y="1"/>
                            <a:pt x="370" y="1"/>
                          </a:cubicBezTo>
                          <a:close/>
                        </a:path>
                      </a:pathLst>
                    </a:custGeom>
                    <a:solidFill>
                      <a:srgbClr val="FCBD24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06" name="Google Shape;261;p17">
                      <a:extLst>
                        <a:ext uri="{FF2B5EF4-FFF2-40B4-BE49-F238E27FC236}">
                          <a16:creationId xmlns:a16="http://schemas.microsoft.com/office/drawing/2014/main" id="{ED73539A-7BC1-43A1-9B5F-979D26E566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4039" y="1681079"/>
                      <a:ext cx="22357" cy="597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0" h="1977" extrusionOk="0">
                          <a:moveTo>
                            <a:pt x="370" y="0"/>
                          </a:moveTo>
                          <a:cubicBezTo>
                            <a:pt x="191" y="0"/>
                            <a:pt x="1" y="155"/>
                            <a:pt x="1" y="334"/>
                          </a:cubicBezTo>
                          <a:lnTo>
                            <a:pt x="1" y="1632"/>
                          </a:lnTo>
                          <a:cubicBezTo>
                            <a:pt x="1" y="1822"/>
                            <a:pt x="191" y="1977"/>
                            <a:pt x="370" y="1977"/>
                          </a:cubicBezTo>
                          <a:cubicBezTo>
                            <a:pt x="560" y="1977"/>
                            <a:pt x="739" y="1822"/>
                            <a:pt x="739" y="1632"/>
                          </a:cubicBezTo>
                          <a:lnTo>
                            <a:pt x="739" y="334"/>
                          </a:lnTo>
                          <a:cubicBezTo>
                            <a:pt x="739" y="155"/>
                            <a:pt x="560" y="0"/>
                            <a:pt x="370" y="0"/>
                          </a:cubicBezTo>
                          <a:close/>
                        </a:path>
                      </a:pathLst>
                    </a:custGeom>
                    <a:solidFill>
                      <a:srgbClr val="FCBD24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07" name="Google Shape;262;p17">
                      <a:extLst>
                        <a:ext uri="{FF2B5EF4-FFF2-40B4-BE49-F238E27FC236}">
                          <a16:creationId xmlns:a16="http://schemas.microsoft.com/office/drawing/2014/main" id="{3CE73CE0-CF89-46D6-9A4C-03B9A282A7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4039" y="1759509"/>
                      <a:ext cx="22357" cy="593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0" h="1965" extrusionOk="0">
                          <a:moveTo>
                            <a:pt x="370" y="0"/>
                          </a:moveTo>
                          <a:cubicBezTo>
                            <a:pt x="191" y="0"/>
                            <a:pt x="1" y="155"/>
                            <a:pt x="1" y="333"/>
                          </a:cubicBezTo>
                          <a:lnTo>
                            <a:pt x="1" y="1631"/>
                          </a:lnTo>
                          <a:cubicBezTo>
                            <a:pt x="1" y="1822"/>
                            <a:pt x="191" y="1965"/>
                            <a:pt x="370" y="1965"/>
                          </a:cubicBezTo>
                          <a:cubicBezTo>
                            <a:pt x="560" y="1965"/>
                            <a:pt x="739" y="1822"/>
                            <a:pt x="739" y="1631"/>
                          </a:cubicBezTo>
                          <a:lnTo>
                            <a:pt x="739" y="333"/>
                          </a:lnTo>
                          <a:cubicBezTo>
                            <a:pt x="739" y="155"/>
                            <a:pt x="560" y="0"/>
                            <a:pt x="370" y="0"/>
                          </a:cubicBezTo>
                          <a:close/>
                        </a:path>
                      </a:pathLst>
                    </a:custGeom>
                    <a:solidFill>
                      <a:srgbClr val="FCBD24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</p:grpSp>
              <p:sp>
                <p:nvSpPr>
                  <p:cNvPr id="90" name="Google Shape;263;p17">
                    <a:extLst>
                      <a:ext uri="{FF2B5EF4-FFF2-40B4-BE49-F238E27FC236}">
                        <a16:creationId xmlns:a16="http://schemas.microsoft.com/office/drawing/2014/main" id="{57A0175C-0529-4B36-89A9-400CD1606A20}"/>
                      </a:ext>
                    </a:extLst>
                  </p:cNvPr>
                  <p:cNvSpPr/>
                  <p:nvPr/>
                </p:nvSpPr>
                <p:spPr>
                  <a:xfrm>
                    <a:off x="1957362" y="2163441"/>
                    <a:ext cx="95713" cy="95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8" h="3168" extrusionOk="0">
                        <a:moveTo>
                          <a:pt x="1584" y="1"/>
                        </a:moveTo>
                        <a:cubicBezTo>
                          <a:pt x="715" y="1"/>
                          <a:pt x="0" y="715"/>
                          <a:pt x="0" y="1584"/>
                        </a:cubicBezTo>
                        <a:cubicBezTo>
                          <a:pt x="0" y="2465"/>
                          <a:pt x="715" y="3168"/>
                          <a:pt x="1584" y="3168"/>
                        </a:cubicBezTo>
                        <a:cubicBezTo>
                          <a:pt x="2465" y="3168"/>
                          <a:pt x="3167" y="2465"/>
                          <a:pt x="3167" y="1584"/>
                        </a:cubicBezTo>
                        <a:cubicBezTo>
                          <a:pt x="3167" y="715"/>
                          <a:pt x="2465" y="1"/>
                          <a:pt x="1584" y="1"/>
                        </a:cubicBezTo>
                        <a:close/>
                      </a:path>
                    </a:pathLst>
                  </a:custGeom>
                  <a:solidFill>
                    <a:srgbClr val="FCBD2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rtl="0"/>
                    <a:endParaRPr sz="1867"/>
                  </a:p>
                </p:txBody>
              </p:sp>
              <p:sp>
                <p:nvSpPr>
                  <p:cNvPr id="91" name="Google Shape;264;p17">
                    <a:extLst>
                      <a:ext uri="{FF2B5EF4-FFF2-40B4-BE49-F238E27FC236}">
                        <a16:creationId xmlns:a16="http://schemas.microsoft.com/office/drawing/2014/main" id="{15D425B0-CC08-4036-B66D-E967E308EB7B}"/>
                      </a:ext>
                    </a:extLst>
                  </p:cNvPr>
                  <p:cNvSpPr/>
                  <p:nvPr/>
                </p:nvSpPr>
                <p:spPr>
                  <a:xfrm>
                    <a:off x="1455575" y="2351932"/>
                    <a:ext cx="1185659" cy="384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44" h="12717" extrusionOk="0">
                        <a:moveTo>
                          <a:pt x="1417" y="1"/>
                        </a:moveTo>
                        <a:cubicBezTo>
                          <a:pt x="631" y="1"/>
                          <a:pt x="0" y="632"/>
                          <a:pt x="0" y="1406"/>
                        </a:cubicBezTo>
                        <a:lnTo>
                          <a:pt x="0" y="5037"/>
                        </a:lnTo>
                        <a:lnTo>
                          <a:pt x="1310" y="6359"/>
                        </a:lnTo>
                        <a:lnTo>
                          <a:pt x="0" y="7668"/>
                        </a:lnTo>
                        <a:lnTo>
                          <a:pt x="0" y="11300"/>
                        </a:lnTo>
                        <a:cubicBezTo>
                          <a:pt x="0" y="12073"/>
                          <a:pt x="631" y="12716"/>
                          <a:pt x="1417" y="12716"/>
                        </a:cubicBezTo>
                        <a:lnTo>
                          <a:pt x="36517" y="12716"/>
                        </a:lnTo>
                        <a:cubicBezTo>
                          <a:pt x="37302" y="12716"/>
                          <a:pt x="37934" y="12073"/>
                          <a:pt x="37934" y="11300"/>
                        </a:cubicBezTo>
                        <a:lnTo>
                          <a:pt x="37934" y="7668"/>
                        </a:lnTo>
                        <a:lnTo>
                          <a:pt x="39243" y="6359"/>
                        </a:lnTo>
                        <a:lnTo>
                          <a:pt x="37934" y="5037"/>
                        </a:lnTo>
                        <a:lnTo>
                          <a:pt x="37934" y="1406"/>
                        </a:lnTo>
                        <a:cubicBezTo>
                          <a:pt x="37934" y="632"/>
                          <a:pt x="37302" y="1"/>
                          <a:pt x="36517" y="1"/>
                        </a:cubicBezTo>
                        <a:close/>
                      </a:path>
                    </a:pathLst>
                  </a:custGeom>
                  <a:solidFill>
                    <a:srgbClr val="FCBD2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ctr" rtl="0"/>
                    <a:r>
                      <a:rPr lang="en" sz="2267" dirty="0">
                        <a:solidFill>
                          <a:srgbClr val="FFFFF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rPr>
                      <a:t>10/06/2020</a:t>
                    </a:r>
                    <a:endParaRPr sz="2267" dirty="0">
                      <a:solidFill>
                        <a:srgbClr val="FFFFFF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endParaRPr>
                  </a:p>
                </p:txBody>
              </p:sp>
              <p:sp>
                <p:nvSpPr>
                  <p:cNvPr id="92" name="Google Shape;265;p17">
                    <a:extLst>
                      <a:ext uri="{FF2B5EF4-FFF2-40B4-BE49-F238E27FC236}">
                        <a16:creationId xmlns:a16="http://schemas.microsoft.com/office/drawing/2014/main" id="{C74C70C2-51AF-49BB-A5E8-1C434D059244}"/>
                      </a:ext>
                    </a:extLst>
                  </p:cNvPr>
                  <p:cNvSpPr/>
                  <p:nvPr/>
                </p:nvSpPr>
                <p:spPr>
                  <a:xfrm>
                    <a:off x="1676060" y="682883"/>
                    <a:ext cx="658330" cy="742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90" h="24576" extrusionOk="0">
                        <a:moveTo>
                          <a:pt x="10895" y="1"/>
                        </a:moveTo>
                        <a:cubicBezTo>
                          <a:pt x="10571" y="1"/>
                          <a:pt x="10246" y="84"/>
                          <a:pt x="9954" y="251"/>
                        </a:cubicBezTo>
                        <a:lnTo>
                          <a:pt x="941" y="5454"/>
                        </a:lnTo>
                        <a:cubicBezTo>
                          <a:pt x="358" y="5799"/>
                          <a:pt x="1" y="6418"/>
                          <a:pt x="1" y="7085"/>
                        </a:cubicBezTo>
                        <a:lnTo>
                          <a:pt x="1" y="17491"/>
                        </a:lnTo>
                        <a:cubicBezTo>
                          <a:pt x="1" y="18170"/>
                          <a:pt x="358" y="18789"/>
                          <a:pt x="941" y="19122"/>
                        </a:cubicBezTo>
                        <a:lnTo>
                          <a:pt x="9954" y="24325"/>
                        </a:lnTo>
                        <a:cubicBezTo>
                          <a:pt x="10246" y="24492"/>
                          <a:pt x="10571" y="24575"/>
                          <a:pt x="10895" y="24575"/>
                        </a:cubicBezTo>
                        <a:cubicBezTo>
                          <a:pt x="11219" y="24575"/>
                          <a:pt x="11544" y="24492"/>
                          <a:pt x="11836" y="24325"/>
                        </a:cubicBezTo>
                        <a:lnTo>
                          <a:pt x="20849" y="19122"/>
                        </a:lnTo>
                        <a:cubicBezTo>
                          <a:pt x="21432" y="18789"/>
                          <a:pt x="21789" y="18170"/>
                          <a:pt x="21789" y="17491"/>
                        </a:cubicBezTo>
                        <a:lnTo>
                          <a:pt x="21789" y="7085"/>
                        </a:lnTo>
                        <a:cubicBezTo>
                          <a:pt x="21789" y="6418"/>
                          <a:pt x="21432" y="5799"/>
                          <a:pt x="20849" y="5454"/>
                        </a:cubicBezTo>
                        <a:lnTo>
                          <a:pt x="11836" y="251"/>
                        </a:lnTo>
                        <a:cubicBezTo>
                          <a:pt x="11544" y="84"/>
                          <a:pt x="11219" y="1"/>
                          <a:pt x="10895" y="1"/>
                        </a:cubicBezTo>
                        <a:close/>
                      </a:path>
                    </a:pathLst>
                  </a:custGeom>
                  <a:solidFill>
                    <a:srgbClr val="FCBD2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rtl="0"/>
                    <a:endParaRPr sz="1867"/>
                  </a:p>
                </p:txBody>
              </p:sp>
              <p:sp>
                <p:nvSpPr>
                  <p:cNvPr id="93" name="Google Shape;266;p17">
                    <a:extLst>
                      <a:ext uri="{FF2B5EF4-FFF2-40B4-BE49-F238E27FC236}">
                        <a16:creationId xmlns:a16="http://schemas.microsoft.com/office/drawing/2014/main" id="{8BDE2D61-B83C-40E9-BA79-B9C34429CD79}"/>
                      </a:ext>
                    </a:extLst>
                  </p:cNvPr>
                  <p:cNvSpPr/>
                  <p:nvPr/>
                </p:nvSpPr>
                <p:spPr>
                  <a:xfrm>
                    <a:off x="1744067" y="759862"/>
                    <a:ext cx="522314" cy="588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88" h="19483" extrusionOk="0">
                        <a:moveTo>
                          <a:pt x="8644" y="1"/>
                        </a:moveTo>
                        <a:cubicBezTo>
                          <a:pt x="8376" y="1"/>
                          <a:pt x="8108" y="72"/>
                          <a:pt x="7870" y="215"/>
                        </a:cubicBezTo>
                        <a:lnTo>
                          <a:pt x="774" y="4311"/>
                        </a:lnTo>
                        <a:cubicBezTo>
                          <a:pt x="298" y="4585"/>
                          <a:pt x="0" y="5096"/>
                          <a:pt x="0" y="5644"/>
                        </a:cubicBezTo>
                        <a:lnTo>
                          <a:pt x="0" y="13836"/>
                        </a:lnTo>
                        <a:cubicBezTo>
                          <a:pt x="0" y="14395"/>
                          <a:pt x="298" y="14895"/>
                          <a:pt x="774" y="15181"/>
                        </a:cubicBezTo>
                        <a:lnTo>
                          <a:pt x="7870" y="19277"/>
                        </a:lnTo>
                        <a:cubicBezTo>
                          <a:pt x="8108" y="19414"/>
                          <a:pt x="8376" y="19482"/>
                          <a:pt x="8644" y="19482"/>
                        </a:cubicBezTo>
                        <a:cubicBezTo>
                          <a:pt x="8912" y="19482"/>
                          <a:pt x="9180" y="19414"/>
                          <a:pt x="9418" y="19277"/>
                        </a:cubicBezTo>
                        <a:lnTo>
                          <a:pt x="16514" y="15181"/>
                        </a:lnTo>
                        <a:cubicBezTo>
                          <a:pt x="16990" y="14895"/>
                          <a:pt x="17288" y="14395"/>
                          <a:pt x="17288" y="13836"/>
                        </a:cubicBezTo>
                        <a:lnTo>
                          <a:pt x="17288" y="5644"/>
                        </a:lnTo>
                        <a:cubicBezTo>
                          <a:pt x="17288" y="5096"/>
                          <a:pt x="16990" y="4585"/>
                          <a:pt x="16514" y="4311"/>
                        </a:cubicBezTo>
                        <a:lnTo>
                          <a:pt x="9418" y="215"/>
                        </a:lnTo>
                        <a:cubicBezTo>
                          <a:pt x="9180" y="72"/>
                          <a:pt x="8912" y="1"/>
                          <a:pt x="864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rtl="0"/>
                    <a:endParaRPr sz="1867"/>
                  </a:p>
                </p:txBody>
              </p:sp>
              <p:sp>
                <p:nvSpPr>
                  <p:cNvPr id="95" name="Google Shape;271;p17">
                    <a:extLst>
                      <a:ext uri="{FF2B5EF4-FFF2-40B4-BE49-F238E27FC236}">
                        <a16:creationId xmlns:a16="http://schemas.microsoft.com/office/drawing/2014/main" id="{99328FC7-F00E-4536-963A-E743C807B94F}"/>
                      </a:ext>
                    </a:extLst>
                  </p:cNvPr>
                  <p:cNvSpPr txBox="1"/>
                  <p:nvPr/>
                </p:nvSpPr>
                <p:spPr>
                  <a:xfrm>
                    <a:off x="1099924" y="3057349"/>
                    <a:ext cx="1884600" cy="534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t" anchorCtr="0">
                    <a:noAutofit/>
                  </a:bodyPr>
                  <a:lstStyle/>
                  <a:p>
                    <a:pPr algn="ctr" rtl="0"/>
                    <a:r>
                      <a:rPr lang="en" sz="1200" dirty="0">
                        <a:solidFill>
                          <a:srgbClr val="434343"/>
                        </a:solidFill>
                        <a:latin typeface="Montserrat" panose="00000500000000000000" pitchFamily="2" charset="0"/>
                        <a:ea typeface="Roboto"/>
                        <a:cs typeface="Roboto"/>
                        <a:sym typeface="Roboto"/>
                      </a:rPr>
                      <a:t>Participação de 19 membros na discussão das pautas do Segmento de Obras Industriais e Corporativas</a:t>
                    </a:r>
                    <a:endParaRPr sz="1200" dirty="0">
                      <a:solidFill>
                        <a:srgbClr val="434343"/>
                      </a:solidFill>
                      <a:latin typeface="Montserrat" panose="00000500000000000000" pitchFamily="2" charset="0"/>
                      <a:ea typeface="Roboto"/>
                      <a:cs typeface="Roboto"/>
                      <a:sym typeface="Roboto"/>
                    </a:endParaRPr>
                  </a:p>
                </p:txBody>
              </p:sp>
              <p:sp>
                <p:nvSpPr>
                  <p:cNvPr id="96" name="Google Shape;272;p17">
                    <a:extLst>
                      <a:ext uri="{FF2B5EF4-FFF2-40B4-BE49-F238E27FC236}">
                        <a16:creationId xmlns:a16="http://schemas.microsoft.com/office/drawing/2014/main" id="{47D5E5E4-980C-4084-A8C4-4AC36323D9F5}"/>
                      </a:ext>
                    </a:extLst>
                  </p:cNvPr>
                  <p:cNvSpPr txBox="1"/>
                  <p:nvPr/>
                </p:nvSpPr>
                <p:spPr>
                  <a:xfrm>
                    <a:off x="1106105" y="2777495"/>
                    <a:ext cx="1884600" cy="429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ctr" rtl="0"/>
                    <a:r>
                      <a:rPr lang="en" sz="1800" b="1" dirty="0">
                        <a:solidFill>
                          <a:srgbClr val="434343"/>
                        </a:solidFill>
                        <a:latin typeface="Montserrat" panose="00000500000000000000" pitchFamily="2" charset="0"/>
                        <a:ea typeface="Fira Sans Extra Condensed Medium"/>
                        <a:cs typeface="Fira Sans Extra Condensed Medium"/>
                        <a:sym typeface="Fira Sans Extra Condensed Medium"/>
                      </a:rPr>
                      <a:t>Formação do CIE</a:t>
                    </a:r>
                    <a:endParaRPr sz="1800" b="1" dirty="0">
                      <a:solidFill>
                        <a:srgbClr val="434343"/>
                      </a:solidFill>
                      <a:latin typeface="Montserrat" panose="00000500000000000000" pitchFamily="2" charset="0"/>
                      <a:ea typeface="Fira Sans Extra Condensed Medium"/>
                      <a:cs typeface="Fira Sans Extra Condensed Medium"/>
                      <a:sym typeface="Fira Sans Extra Condensed Medium"/>
                    </a:endParaRPr>
                  </a:p>
                </p:txBody>
              </p:sp>
            </p:grpSp>
          </p:grpSp>
          <p:grpSp>
            <p:nvGrpSpPr>
              <p:cNvPr id="150" name="Agrupar 149">
                <a:extLst>
                  <a:ext uri="{FF2B5EF4-FFF2-40B4-BE49-F238E27FC236}">
                    <a16:creationId xmlns:a16="http://schemas.microsoft.com/office/drawing/2014/main" id="{9E868C2C-ADE2-4533-A1E7-8E0F912A5091}"/>
                  </a:ext>
                </a:extLst>
              </p:cNvPr>
              <p:cNvGrpSpPr/>
              <p:nvPr/>
            </p:nvGrpSpPr>
            <p:grpSpPr>
              <a:xfrm>
                <a:off x="7314180" y="822629"/>
                <a:ext cx="4606499" cy="5514445"/>
                <a:chOff x="2003844" y="932866"/>
                <a:chExt cx="4210028" cy="5039830"/>
              </a:xfrm>
            </p:grpSpPr>
            <p:grpSp>
              <p:nvGrpSpPr>
                <p:cNvPr id="153" name="Google Shape;235;p17">
                  <a:extLst>
                    <a:ext uri="{FF2B5EF4-FFF2-40B4-BE49-F238E27FC236}">
                      <a16:creationId xmlns:a16="http://schemas.microsoft.com/office/drawing/2014/main" id="{476117F1-39A6-45B1-8D90-2359C56DAE41}"/>
                    </a:ext>
                  </a:extLst>
                </p:cNvPr>
                <p:cNvGrpSpPr/>
                <p:nvPr/>
              </p:nvGrpSpPr>
              <p:grpSpPr>
                <a:xfrm>
                  <a:off x="3679802" y="1944039"/>
                  <a:ext cx="2534070" cy="4028657"/>
                  <a:chOff x="2363073" y="1441263"/>
                  <a:chExt cx="1900553" cy="3021493"/>
                </a:xfrm>
              </p:grpSpPr>
              <p:sp>
                <p:nvSpPr>
                  <p:cNvPr id="170" name="Google Shape;236;p17">
                    <a:extLst>
                      <a:ext uri="{FF2B5EF4-FFF2-40B4-BE49-F238E27FC236}">
                        <a16:creationId xmlns:a16="http://schemas.microsoft.com/office/drawing/2014/main" id="{2B971E08-E9F1-42D7-A493-D05A5126E147}"/>
                      </a:ext>
                    </a:extLst>
                  </p:cNvPr>
                  <p:cNvSpPr/>
                  <p:nvPr/>
                </p:nvSpPr>
                <p:spPr>
                  <a:xfrm>
                    <a:off x="2717375" y="2351932"/>
                    <a:ext cx="1185659" cy="384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44" h="12717" extrusionOk="0">
                        <a:moveTo>
                          <a:pt x="1417" y="1"/>
                        </a:moveTo>
                        <a:cubicBezTo>
                          <a:pt x="631" y="1"/>
                          <a:pt x="0" y="632"/>
                          <a:pt x="0" y="1406"/>
                        </a:cubicBezTo>
                        <a:lnTo>
                          <a:pt x="0" y="5037"/>
                        </a:lnTo>
                        <a:lnTo>
                          <a:pt x="1310" y="6359"/>
                        </a:lnTo>
                        <a:lnTo>
                          <a:pt x="0" y="7668"/>
                        </a:lnTo>
                        <a:lnTo>
                          <a:pt x="0" y="11300"/>
                        </a:lnTo>
                        <a:cubicBezTo>
                          <a:pt x="0" y="12073"/>
                          <a:pt x="631" y="12716"/>
                          <a:pt x="1417" y="12716"/>
                        </a:cubicBezTo>
                        <a:lnTo>
                          <a:pt x="36517" y="12716"/>
                        </a:lnTo>
                        <a:cubicBezTo>
                          <a:pt x="37302" y="12716"/>
                          <a:pt x="37934" y="12073"/>
                          <a:pt x="37934" y="11300"/>
                        </a:cubicBezTo>
                        <a:lnTo>
                          <a:pt x="37934" y="7668"/>
                        </a:lnTo>
                        <a:lnTo>
                          <a:pt x="39243" y="6359"/>
                        </a:lnTo>
                        <a:lnTo>
                          <a:pt x="37934" y="5037"/>
                        </a:lnTo>
                        <a:lnTo>
                          <a:pt x="37934" y="1406"/>
                        </a:lnTo>
                        <a:cubicBezTo>
                          <a:pt x="37934" y="632"/>
                          <a:pt x="37302" y="1"/>
                          <a:pt x="36517" y="1"/>
                        </a:cubicBezTo>
                        <a:close/>
                      </a:path>
                    </a:pathLst>
                  </a:custGeom>
                  <a:solidFill>
                    <a:srgbClr val="5EB2F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ctr" rtl="0"/>
                    <a:r>
                      <a:rPr lang="en" sz="2267" dirty="0">
                        <a:solidFill>
                          <a:srgbClr val="FFFFF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rPr>
                      <a:t>31/08/2022</a:t>
                    </a:r>
                    <a:endParaRPr sz="2267" dirty="0">
                      <a:solidFill>
                        <a:srgbClr val="FFFFFF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endParaRPr>
                  </a:p>
                </p:txBody>
              </p:sp>
              <p:grpSp>
                <p:nvGrpSpPr>
                  <p:cNvPr id="171" name="Google Shape;237;p17">
                    <a:extLst>
                      <a:ext uri="{FF2B5EF4-FFF2-40B4-BE49-F238E27FC236}">
                        <a16:creationId xmlns:a16="http://schemas.microsoft.com/office/drawing/2014/main" id="{CCAD424D-8C50-4F55-BBC5-5D47595ABC71}"/>
                      </a:ext>
                    </a:extLst>
                  </p:cNvPr>
                  <p:cNvGrpSpPr/>
                  <p:nvPr/>
                </p:nvGrpSpPr>
                <p:grpSpPr>
                  <a:xfrm>
                    <a:off x="3315568" y="3003358"/>
                    <a:ext cx="22690" cy="608315"/>
                    <a:chOff x="3315568" y="3003358"/>
                    <a:chExt cx="22690" cy="608315"/>
                  </a:xfrm>
                </p:grpSpPr>
                <p:sp>
                  <p:nvSpPr>
                    <p:cNvPr id="178" name="Google Shape;238;p17">
                      <a:extLst>
                        <a:ext uri="{FF2B5EF4-FFF2-40B4-BE49-F238E27FC236}">
                          <a16:creationId xmlns:a16="http://schemas.microsoft.com/office/drawing/2014/main" id="{33817AA8-7B14-48D3-B959-799A097D83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5568" y="3551913"/>
                      <a:ext cx="22690" cy="59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1978" extrusionOk="0">
                          <a:moveTo>
                            <a:pt x="0" y="1"/>
                          </a:moveTo>
                          <a:lnTo>
                            <a:pt x="0" y="798"/>
                          </a:lnTo>
                          <a:lnTo>
                            <a:pt x="0" y="1656"/>
                          </a:lnTo>
                          <a:lnTo>
                            <a:pt x="0" y="1930"/>
                          </a:lnTo>
                          <a:lnTo>
                            <a:pt x="215" y="1930"/>
                          </a:lnTo>
                          <a:cubicBezTo>
                            <a:pt x="274" y="1965"/>
                            <a:pt x="322" y="1977"/>
                            <a:pt x="393" y="1977"/>
                          </a:cubicBezTo>
                          <a:cubicBezTo>
                            <a:pt x="453" y="1977"/>
                            <a:pt x="512" y="1965"/>
                            <a:pt x="560" y="1930"/>
                          </a:cubicBezTo>
                          <a:lnTo>
                            <a:pt x="750" y="1930"/>
                          </a:lnTo>
                          <a:lnTo>
                            <a:pt x="750" y="1251"/>
                          </a:lnTo>
                          <a:lnTo>
                            <a:pt x="750" y="394"/>
                          </a:lnTo>
                          <a:lnTo>
                            <a:pt x="750" y="1"/>
                          </a:lnTo>
                          <a:close/>
                        </a:path>
                      </a:pathLst>
                    </a:custGeom>
                    <a:solidFill>
                      <a:srgbClr val="5EB2F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79" name="Google Shape;239;p17">
                      <a:extLst>
                        <a:ext uri="{FF2B5EF4-FFF2-40B4-BE49-F238E27FC236}">
                          <a16:creationId xmlns:a16="http://schemas.microsoft.com/office/drawing/2014/main" id="{B779C26E-C28F-4C06-8BB7-4AA1C18F9D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5568" y="3474239"/>
                      <a:ext cx="22690" cy="597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1977" extrusionOk="0">
                          <a:moveTo>
                            <a:pt x="393" y="0"/>
                          </a:moveTo>
                          <a:cubicBezTo>
                            <a:pt x="334" y="0"/>
                            <a:pt x="286" y="12"/>
                            <a:pt x="238" y="36"/>
                          </a:cubicBezTo>
                          <a:lnTo>
                            <a:pt x="0" y="36"/>
                          </a:lnTo>
                          <a:lnTo>
                            <a:pt x="0" y="798"/>
                          </a:lnTo>
                          <a:lnTo>
                            <a:pt x="0" y="1655"/>
                          </a:lnTo>
                          <a:lnTo>
                            <a:pt x="0" y="1976"/>
                          </a:lnTo>
                          <a:lnTo>
                            <a:pt x="750" y="1976"/>
                          </a:lnTo>
                          <a:lnTo>
                            <a:pt x="750" y="1250"/>
                          </a:lnTo>
                          <a:lnTo>
                            <a:pt x="750" y="393"/>
                          </a:lnTo>
                          <a:lnTo>
                            <a:pt x="750" y="36"/>
                          </a:lnTo>
                          <a:lnTo>
                            <a:pt x="536" y="36"/>
                          </a:lnTo>
                          <a:cubicBezTo>
                            <a:pt x="488" y="12"/>
                            <a:pt x="441" y="0"/>
                            <a:pt x="393" y="0"/>
                          </a:cubicBezTo>
                          <a:close/>
                        </a:path>
                      </a:pathLst>
                    </a:custGeom>
                    <a:solidFill>
                      <a:srgbClr val="5EB2F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80" name="Google Shape;240;p17">
                      <a:extLst>
                        <a:ext uri="{FF2B5EF4-FFF2-40B4-BE49-F238E27FC236}">
                          <a16:creationId xmlns:a16="http://schemas.microsoft.com/office/drawing/2014/main" id="{DA337FC8-8B9C-4571-A65C-6995F567B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5568" y="3394359"/>
                      <a:ext cx="22690" cy="604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2002" extrusionOk="0">
                          <a:moveTo>
                            <a:pt x="0" y="1"/>
                          </a:moveTo>
                          <a:lnTo>
                            <a:pt x="0" y="870"/>
                          </a:lnTo>
                          <a:lnTo>
                            <a:pt x="0" y="1727"/>
                          </a:lnTo>
                          <a:lnTo>
                            <a:pt x="0" y="1942"/>
                          </a:lnTo>
                          <a:lnTo>
                            <a:pt x="191" y="1942"/>
                          </a:lnTo>
                          <a:cubicBezTo>
                            <a:pt x="250" y="1977"/>
                            <a:pt x="322" y="2001"/>
                            <a:pt x="393" y="2001"/>
                          </a:cubicBezTo>
                          <a:cubicBezTo>
                            <a:pt x="465" y="2001"/>
                            <a:pt x="524" y="1977"/>
                            <a:pt x="584" y="1942"/>
                          </a:cubicBezTo>
                          <a:lnTo>
                            <a:pt x="750" y="1942"/>
                          </a:lnTo>
                          <a:lnTo>
                            <a:pt x="750" y="1322"/>
                          </a:lnTo>
                          <a:lnTo>
                            <a:pt x="750" y="465"/>
                          </a:lnTo>
                          <a:lnTo>
                            <a:pt x="750" y="1"/>
                          </a:lnTo>
                          <a:close/>
                        </a:path>
                      </a:pathLst>
                    </a:custGeom>
                    <a:solidFill>
                      <a:srgbClr val="5EB2F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81" name="Google Shape;241;p17">
                      <a:extLst>
                        <a:ext uri="{FF2B5EF4-FFF2-40B4-BE49-F238E27FC236}">
                          <a16:creationId xmlns:a16="http://schemas.microsoft.com/office/drawing/2014/main" id="{AD1515E9-DBB0-4299-925C-902ECB9DDD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5568" y="3317379"/>
                      <a:ext cx="22690" cy="590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1954" extrusionOk="0">
                          <a:moveTo>
                            <a:pt x="393" y="1"/>
                          </a:moveTo>
                          <a:cubicBezTo>
                            <a:pt x="346" y="1"/>
                            <a:pt x="310" y="1"/>
                            <a:pt x="274" y="25"/>
                          </a:cubicBezTo>
                          <a:lnTo>
                            <a:pt x="0" y="25"/>
                          </a:lnTo>
                          <a:lnTo>
                            <a:pt x="0" y="846"/>
                          </a:lnTo>
                          <a:lnTo>
                            <a:pt x="0" y="1703"/>
                          </a:lnTo>
                          <a:lnTo>
                            <a:pt x="0" y="1954"/>
                          </a:lnTo>
                          <a:lnTo>
                            <a:pt x="750" y="1954"/>
                          </a:lnTo>
                          <a:lnTo>
                            <a:pt x="750" y="1299"/>
                          </a:lnTo>
                          <a:lnTo>
                            <a:pt x="750" y="441"/>
                          </a:lnTo>
                          <a:lnTo>
                            <a:pt x="750" y="25"/>
                          </a:lnTo>
                          <a:lnTo>
                            <a:pt x="500" y="25"/>
                          </a:lnTo>
                          <a:cubicBezTo>
                            <a:pt x="465" y="1"/>
                            <a:pt x="429" y="1"/>
                            <a:pt x="393" y="1"/>
                          </a:cubicBezTo>
                          <a:close/>
                        </a:path>
                      </a:pathLst>
                    </a:custGeom>
                    <a:solidFill>
                      <a:srgbClr val="5EB2F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82" name="Google Shape;242;p17">
                      <a:extLst>
                        <a:ext uri="{FF2B5EF4-FFF2-40B4-BE49-F238E27FC236}">
                          <a16:creationId xmlns:a16="http://schemas.microsoft.com/office/drawing/2014/main" id="{E2130E20-4CBE-4C54-BB86-C20BE71680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5568" y="3237167"/>
                      <a:ext cx="22690" cy="6299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2085" extrusionOk="0">
                          <a:moveTo>
                            <a:pt x="72" y="1"/>
                          </a:moveTo>
                          <a:lnTo>
                            <a:pt x="0" y="72"/>
                          </a:lnTo>
                          <a:lnTo>
                            <a:pt x="0" y="929"/>
                          </a:lnTo>
                          <a:lnTo>
                            <a:pt x="0" y="1787"/>
                          </a:lnTo>
                          <a:lnTo>
                            <a:pt x="0" y="2084"/>
                          </a:lnTo>
                          <a:lnTo>
                            <a:pt x="750" y="2084"/>
                          </a:lnTo>
                          <a:lnTo>
                            <a:pt x="750" y="1382"/>
                          </a:lnTo>
                          <a:lnTo>
                            <a:pt x="750" y="525"/>
                          </a:lnTo>
                          <a:lnTo>
                            <a:pt x="750" y="1"/>
                          </a:lnTo>
                          <a:close/>
                        </a:path>
                      </a:pathLst>
                    </a:custGeom>
                    <a:solidFill>
                      <a:srgbClr val="5EB2F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83" name="Google Shape;243;p17">
                      <a:extLst>
                        <a:ext uri="{FF2B5EF4-FFF2-40B4-BE49-F238E27FC236}">
                          <a16:creationId xmlns:a16="http://schemas.microsoft.com/office/drawing/2014/main" id="{47EA8AB5-241B-42D7-9413-A8E074A17C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5568" y="3160187"/>
                      <a:ext cx="22690" cy="593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1966" extrusionOk="0">
                          <a:moveTo>
                            <a:pt x="393" y="1"/>
                          </a:moveTo>
                          <a:cubicBezTo>
                            <a:pt x="369" y="1"/>
                            <a:pt x="346" y="13"/>
                            <a:pt x="322" y="13"/>
                          </a:cubicBezTo>
                          <a:lnTo>
                            <a:pt x="0" y="13"/>
                          </a:lnTo>
                          <a:lnTo>
                            <a:pt x="0" y="25"/>
                          </a:lnTo>
                          <a:lnTo>
                            <a:pt x="0" y="49"/>
                          </a:lnTo>
                          <a:lnTo>
                            <a:pt x="0" y="906"/>
                          </a:lnTo>
                          <a:lnTo>
                            <a:pt x="0" y="1763"/>
                          </a:lnTo>
                          <a:lnTo>
                            <a:pt x="0" y="1953"/>
                          </a:lnTo>
                          <a:lnTo>
                            <a:pt x="298" y="1953"/>
                          </a:lnTo>
                          <a:cubicBezTo>
                            <a:pt x="334" y="1953"/>
                            <a:pt x="357" y="1965"/>
                            <a:pt x="393" y="1965"/>
                          </a:cubicBezTo>
                          <a:cubicBezTo>
                            <a:pt x="417" y="1965"/>
                            <a:pt x="441" y="1953"/>
                            <a:pt x="477" y="1953"/>
                          </a:cubicBezTo>
                          <a:lnTo>
                            <a:pt x="750" y="1953"/>
                          </a:lnTo>
                          <a:lnTo>
                            <a:pt x="750" y="1358"/>
                          </a:lnTo>
                          <a:lnTo>
                            <a:pt x="750" y="501"/>
                          </a:lnTo>
                          <a:lnTo>
                            <a:pt x="750" y="13"/>
                          </a:lnTo>
                          <a:lnTo>
                            <a:pt x="453" y="13"/>
                          </a:lnTo>
                          <a:cubicBezTo>
                            <a:pt x="429" y="13"/>
                            <a:pt x="405" y="1"/>
                            <a:pt x="393" y="1"/>
                          </a:cubicBezTo>
                          <a:close/>
                        </a:path>
                      </a:pathLst>
                    </a:custGeom>
                    <a:solidFill>
                      <a:srgbClr val="5EB2F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84" name="Google Shape;244;p17">
                      <a:extLst>
                        <a:ext uri="{FF2B5EF4-FFF2-40B4-BE49-F238E27FC236}">
                          <a16:creationId xmlns:a16="http://schemas.microsoft.com/office/drawing/2014/main" id="{BF76867A-6A38-43C9-9229-914EC9D3DD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5931" y="3081788"/>
                      <a:ext cx="22327" cy="608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9" h="2013" extrusionOk="0">
                          <a:moveTo>
                            <a:pt x="381" y="0"/>
                          </a:moveTo>
                          <a:cubicBezTo>
                            <a:pt x="298" y="0"/>
                            <a:pt x="226" y="36"/>
                            <a:pt x="167" y="84"/>
                          </a:cubicBezTo>
                          <a:lnTo>
                            <a:pt x="72" y="84"/>
                          </a:lnTo>
                          <a:lnTo>
                            <a:pt x="0" y="72"/>
                          </a:lnTo>
                          <a:lnTo>
                            <a:pt x="0" y="929"/>
                          </a:lnTo>
                          <a:lnTo>
                            <a:pt x="0" y="1786"/>
                          </a:lnTo>
                          <a:lnTo>
                            <a:pt x="0" y="2012"/>
                          </a:lnTo>
                          <a:lnTo>
                            <a:pt x="738" y="2012"/>
                          </a:lnTo>
                          <a:lnTo>
                            <a:pt x="738" y="1381"/>
                          </a:lnTo>
                          <a:lnTo>
                            <a:pt x="738" y="524"/>
                          </a:lnTo>
                          <a:lnTo>
                            <a:pt x="738" y="84"/>
                          </a:lnTo>
                          <a:lnTo>
                            <a:pt x="584" y="84"/>
                          </a:lnTo>
                          <a:cubicBezTo>
                            <a:pt x="524" y="36"/>
                            <a:pt x="453" y="0"/>
                            <a:pt x="381" y="0"/>
                          </a:cubicBezTo>
                          <a:close/>
                        </a:path>
                      </a:pathLst>
                    </a:custGeom>
                    <a:solidFill>
                      <a:srgbClr val="5EB2F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85" name="Google Shape;245;p17">
                      <a:extLst>
                        <a:ext uri="{FF2B5EF4-FFF2-40B4-BE49-F238E27FC236}">
                          <a16:creationId xmlns:a16="http://schemas.microsoft.com/office/drawing/2014/main" id="{281A9BCB-40C7-4F1A-97F0-26B9FD710B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7351" y="3081788"/>
                      <a:ext cx="755" cy="2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" h="72" extrusionOk="0">
                          <a:moveTo>
                            <a:pt x="1" y="0"/>
                          </a:moveTo>
                          <a:lnTo>
                            <a:pt x="1" y="72"/>
                          </a:lnTo>
                          <a:lnTo>
                            <a:pt x="25" y="0"/>
                          </a:lnTo>
                          <a:close/>
                        </a:path>
                      </a:pathLst>
                    </a:custGeom>
                    <a:solidFill>
                      <a:srgbClr val="5EB2F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86" name="Google Shape;246;p17">
                      <a:extLst>
                        <a:ext uri="{FF2B5EF4-FFF2-40B4-BE49-F238E27FC236}">
                          <a16:creationId xmlns:a16="http://schemas.microsoft.com/office/drawing/2014/main" id="{3B495F78-087C-433A-A9EE-AC8C8BA426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5568" y="3003358"/>
                      <a:ext cx="22690" cy="590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" h="1954" extrusionOk="0">
                          <a:moveTo>
                            <a:pt x="0" y="1"/>
                          </a:moveTo>
                          <a:lnTo>
                            <a:pt x="0" y="36"/>
                          </a:lnTo>
                          <a:lnTo>
                            <a:pt x="0" y="96"/>
                          </a:lnTo>
                          <a:lnTo>
                            <a:pt x="0" y="953"/>
                          </a:lnTo>
                          <a:lnTo>
                            <a:pt x="0" y="1811"/>
                          </a:lnTo>
                          <a:lnTo>
                            <a:pt x="0" y="1930"/>
                          </a:lnTo>
                          <a:lnTo>
                            <a:pt x="250" y="1930"/>
                          </a:lnTo>
                          <a:cubicBezTo>
                            <a:pt x="298" y="1953"/>
                            <a:pt x="346" y="1953"/>
                            <a:pt x="393" y="1953"/>
                          </a:cubicBezTo>
                          <a:cubicBezTo>
                            <a:pt x="441" y="1953"/>
                            <a:pt x="477" y="1953"/>
                            <a:pt x="524" y="1930"/>
                          </a:cubicBezTo>
                          <a:lnTo>
                            <a:pt x="750" y="1930"/>
                          </a:lnTo>
                          <a:lnTo>
                            <a:pt x="750" y="1406"/>
                          </a:lnTo>
                          <a:lnTo>
                            <a:pt x="750" y="548"/>
                          </a:lnTo>
                          <a:lnTo>
                            <a:pt x="750" y="1"/>
                          </a:lnTo>
                          <a:close/>
                        </a:path>
                      </a:pathLst>
                    </a:custGeom>
                    <a:solidFill>
                      <a:srgbClr val="5EB2F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</p:grpSp>
              <p:sp>
                <p:nvSpPr>
                  <p:cNvPr id="172" name="Google Shape;247;p17">
                    <a:extLst>
                      <a:ext uri="{FF2B5EF4-FFF2-40B4-BE49-F238E27FC236}">
                        <a16:creationId xmlns:a16="http://schemas.microsoft.com/office/drawing/2014/main" id="{84B2D9E6-6728-48FD-91DB-BFD677B6B675}"/>
                      </a:ext>
                    </a:extLst>
                  </p:cNvPr>
                  <p:cNvSpPr/>
                  <p:nvPr/>
                </p:nvSpPr>
                <p:spPr>
                  <a:xfrm>
                    <a:off x="3279586" y="2876740"/>
                    <a:ext cx="95713" cy="95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8" h="3168" extrusionOk="0">
                        <a:moveTo>
                          <a:pt x="1584" y="1"/>
                        </a:moveTo>
                        <a:cubicBezTo>
                          <a:pt x="703" y="1"/>
                          <a:pt x="1" y="715"/>
                          <a:pt x="1" y="1584"/>
                        </a:cubicBezTo>
                        <a:cubicBezTo>
                          <a:pt x="1" y="2465"/>
                          <a:pt x="703" y="3168"/>
                          <a:pt x="1584" y="3168"/>
                        </a:cubicBezTo>
                        <a:cubicBezTo>
                          <a:pt x="2453" y="3168"/>
                          <a:pt x="3168" y="2465"/>
                          <a:pt x="3168" y="1584"/>
                        </a:cubicBezTo>
                        <a:cubicBezTo>
                          <a:pt x="3168" y="715"/>
                          <a:pt x="2453" y="1"/>
                          <a:pt x="1584" y="1"/>
                        </a:cubicBezTo>
                        <a:close/>
                      </a:path>
                    </a:pathLst>
                  </a:custGeom>
                  <a:solidFill>
                    <a:srgbClr val="5EB2F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rtl="0"/>
                    <a:endParaRPr sz="1867"/>
                  </a:p>
                </p:txBody>
              </p:sp>
              <p:sp>
                <p:nvSpPr>
                  <p:cNvPr id="173" name="Google Shape;248;p17">
                    <a:extLst>
                      <a:ext uri="{FF2B5EF4-FFF2-40B4-BE49-F238E27FC236}">
                        <a16:creationId xmlns:a16="http://schemas.microsoft.com/office/drawing/2014/main" id="{82DC7A4B-E1BD-4A0C-8330-7E31B2BD3F50}"/>
                      </a:ext>
                    </a:extLst>
                  </p:cNvPr>
                  <p:cNvSpPr/>
                  <p:nvPr/>
                </p:nvSpPr>
                <p:spPr>
                  <a:xfrm>
                    <a:off x="2992182" y="3720616"/>
                    <a:ext cx="658300" cy="742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89" h="24564" extrusionOk="0">
                        <a:moveTo>
                          <a:pt x="10895" y="1"/>
                        </a:moveTo>
                        <a:cubicBezTo>
                          <a:pt x="10570" y="1"/>
                          <a:pt x="10246" y="84"/>
                          <a:pt x="9954" y="251"/>
                        </a:cubicBezTo>
                        <a:lnTo>
                          <a:pt x="941" y="5454"/>
                        </a:lnTo>
                        <a:cubicBezTo>
                          <a:pt x="358" y="5787"/>
                          <a:pt x="1" y="6406"/>
                          <a:pt x="1" y="7085"/>
                        </a:cubicBezTo>
                        <a:lnTo>
                          <a:pt x="1" y="17479"/>
                        </a:lnTo>
                        <a:cubicBezTo>
                          <a:pt x="1" y="18158"/>
                          <a:pt x="358" y="18777"/>
                          <a:pt x="941" y="19110"/>
                        </a:cubicBezTo>
                        <a:lnTo>
                          <a:pt x="9954" y="24313"/>
                        </a:lnTo>
                        <a:cubicBezTo>
                          <a:pt x="10246" y="24480"/>
                          <a:pt x="10570" y="24563"/>
                          <a:pt x="10895" y="24563"/>
                        </a:cubicBezTo>
                        <a:cubicBezTo>
                          <a:pt x="11219" y="24563"/>
                          <a:pt x="11544" y="24480"/>
                          <a:pt x="11835" y="24313"/>
                        </a:cubicBezTo>
                        <a:lnTo>
                          <a:pt x="20848" y="19110"/>
                        </a:lnTo>
                        <a:cubicBezTo>
                          <a:pt x="21432" y="18777"/>
                          <a:pt x="21789" y="18158"/>
                          <a:pt x="21789" y="17479"/>
                        </a:cubicBezTo>
                        <a:lnTo>
                          <a:pt x="21789" y="7085"/>
                        </a:lnTo>
                        <a:cubicBezTo>
                          <a:pt x="21789" y="6406"/>
                          <a:pt x="21432" y="5787"/>
                          <a:pt x="20848" y="5454"/>
                        </a:cubicBezTo>
                        <a:lnTo>
                          <a:pt x="11835" y="251"/>
                        </a:lnTo>
                        <a:cubicBezTo>
                          <a:pt x="11544" y="84"/>
                          <a:pt x="11219" y="1"/>
                          <a:pt x="10895" y="1"/>
                        </a:cubicBezTo>
                        <a:close/>
                      </a:path>
                    </a:pathLst>
                  </a:custGeom>
                  <a:solidFill>
                    <a:srgbClr val="5EB2F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rtl="0"/>
                    <a:endParaRPr sz="1867"/>
                  </a:p>
                </p:txBody>
              </p:sp>
              <p:sp>
                <p:nvSpPr>
                  <p:cNvPr id="174" name="Google Shape;249;p17">
                    <a:extLst>
                      <a:ext uri="{FF2B5EF4-FFF2-40B4-BE49-F238E27FC236}">
                        <a16:creationId xmlns:a16="http://schemas.microsoft.com/office/drawing/2014/main" id="{ECC5064C-A613-4EC7-A29B-D1EF1B15824A}"/>
                      </a:ext>
                    </a:extLst>
                  </p:cNvPr>
                  <p:cNvSpPr/>
                  <p:nvPr/>
                </p:nvSpPr>
                <p:spPr>
                  <a:xfrm>
                    <a:off x="3060158" y="3797505"/>
                    <a:ext cx="522344" cy="588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89" h="19474" extrusionOk="0">
                        <a:moveTo>
                          <a:pt x="8645" y="1"/>
                        </a:moveTo>
                        <a:cubicBezTo>
                          <a:pt x="8377" y="1"/>
                          <a:pt x="8109" y="69"/>
                          <a:pt x="7871" y="206"/>
                        </a:cubicBezTo>
                        <a:lnTo>
                          <a:pt x="775" y="4302"/>
                        </a:lnTo>
                        <a:cubicBezTo>
                          <a:pt x="299" y="4576"/>
                          <a:pt x="1" y="5088"/>
                          <a:pt x="1" y="5635"/>
                        </a:cubicBezTo>
                        <a:lnTo>
                          <a:pt x="1" y="13839"/>
                        </a:lnTo>
                        <a:cubicBezTo>
                          <a:pt x="1" y="14386"/>
                          <a:pt x="299" y="14898"/>
                          <a:pt x="775" y="15172"/>
                        </a:cubicBezTo>
                        <a:lnTo>
                          <a:pt x="7871" y="19268"/>
                        </a:lnTo>
                        <a:cubicBezTo>
                          <a:pt x="8109" y="19405"/>
                          <a:pt x="8377" y="19473"/>
                          <a:pt x="8645" y="19473"/>
                        </a:cubicBezTo>
                        <a:cubicBezTo>
                          <a:pt x="8913" y="19473"/>
                          <a:pt x="9181" y="19405"/>
                          <a:pt x="9419" y="19268"/>
                        </a:cubicBezTo>
                        <a:lnTo>
                          <a:pt x="16515" y="15172"/>
                        </a:lnTo>
                        <a:cubicBezTo>
                          <a:pt x="16991" y="14898"/>
                          <a:pt x="17289" y="14386"/>
                          <a:pt x="17289" y="13839"/>
                        </a:cubicBezTo>
                        <a:lnTo>
                          <a:pt x="17289" y="5635"/>
                        </a:lnTo>
                        <a:cubicBezTo>
                          <a:pt x="17289" y="5088"/>
                          <a:pt x="16991" y="4576"/>
                          <a:pt x="16515" y="4302"/>
                        </a:cubicBezTo>
                        <a:lnTo>
                          <a:pt x="9419" y="206"/>
                        </a:lnTo>
                        <a:cubicBezTo>
                          <a:pt x="9181" y="69"/>
                          <a:pt x="8913" y="1"/>
                          <a:pt x="8645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rtl="0"/>
                    <a:endParaRPr sz="1867"/>
                  </a:p>
                </p:txBody>
              </p:sp>
              <p:sp>
                <p:nvSpPr>
                  <p:cNvPr id="176" name="Google Shape;251;p17">
                    <a:extLst>
                      <a:ext uri="{FF2B5EF4-FFF2-40B4-BE49-F238E27FC236}">
                        <a16:creationId xmlns:a16="http://schemas.microsoft.com/office/drawing/2014/main" id="{964659F5-D718-4B01-B890-87E9DEF42C00}"/>
                      </a:ext>
                    </a:extLst>
                  </p:cNvPr>
                  <p:cNvSpPr txBox="1"/>
                  <p:nvPr/>
                </p:nvSpPr>
                <p:spPr>
                  <a:xfrm>
                    <a:off x="2379026" y="1441263"/>
                    <a:ext cx="1884600" cy="429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ctr" rtl="0"/>
                    <a:r>
                      <a:rPr lang="en" sz="1800" b="1" dirty="0">
                        <a:solidFill>
                          <a:srgbClr val="434343"/>
                        </a:solidFill>
                        <a:latin typeface="Montserrat" panose="00000500000000000000" pitchFamily="2" charset="0"/>
                        <a:ea typeface="Fira Sans Extra Condensed Medium"/>
                        <a:cs typeface="Fira Sans Extra Condensed Medium"/>
                        <a:sym typeface="Fira Sans Extra Condensed Medium"/>
                      </a:rPr>
                      <a:t>Formação de GT</a:t>
                    </a:r>
                    <a:endParaRPr sz="2000" b="1" dirty="0">
                      <a:solidFill>
                        <a:srgbClr val="434343"/>
                      </a:solidFill>
                      <a:latin typeface="Montserrat" panose="00000500000000000000" pitchFamily="2" charset="0"/>
                      <a:ea typeface="Fira Sans Extra Condensed Medium"/>
                      <a:cs typeface="Fira Sans Extra Condensed Medium"/>
                      <a:sym typeface="Fira Sans Extra Condensed Medium"/>
                    </a:endParaRPr>
                  </a:p>
                </p:txBody>
              </p:sp>
              <p:sp>
                <p:nvSpPr>
                  <p:cNvPr id="177" name="Google Shape;252;p17">
                    <a:extLst>
                      <a:ext uri="{FF2B5EF4-FFF2-40B4-BE49-F238E27FC236}">
                        <a16:creationId xmlns:a16="http://schemas.microsoft.com/office/drawing/2014/main" id="{7A7BD651-AAFB-4AEC-9B8E-AB09845686CB}"/>
                      </a:ext>
                    </a:extLst>
                  </p:cNvPr>
                  <p:cNvSpPr txBox="1"/>
                  <p:nvPr/>
                </p:nvSpPr>
                <p:spPr>
                  <a:xfrm>
                    <a:off x="2363073" y="1693177"/>
                    <a:ext cx="1884600" cy="534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t" anchorCtr="0">
                    <a:noAutofit/>
                  </a:bodyPr>
                  <a:lstStyle/>
                  <a:p>
                    <a:pPr algn="ctr"/>
                    <a:r>
                      <a:rPr lang="pt-BR" sz="1200" b="0" i="0" dirty="0">
                        <a:solidFill>
                          <a:srgbClr val="4E4E4E"/>
                        </a:solidFill>
                        <a:effectLst/>
                        <a:latin typeface="Montserrat" panose="00000500000000000000" pitchFamily="2" charset="0"/>
                      </a:rPr>
                      <a:t>COIC </a:t>
                    </a:r>
                    <a:r>
                      <a:rPr lang="pt-BR" sz="1200" b="1" i="0" dirty="0">
                        <a:solidFill>
                          <a:srgbClr val="4E4E4E"/>
                        </a:solidFill>
                        <a:effectLst/>
                        <a:latin typeface="Montserrat" panose="00000500000000000000" pitchFamily="2" charset="0"/>
                      </a:rPr>
                      <a:t>cria GT </a:t>
                    </a:r>
                    <a:r>
                      <a:rPr lang="pt-BR" sz="1200" b="0" i="0" dirty="0">
                        <a:solidFill>
                          <a:srgbClr val="4E4E4E"/>
                        </a:solidFill>
                        <a:effectLst/>
                        <a:latin typeface="Montserrat" panose="00000500000000000000" pitchFamily="2" charset="0"/>
                      </a:rPr>
                      <a:t>voltado para a continuação da campanha Valorização da Engenharia</a:t>
                    </a:r>
                  </a:p>
                </p:txBody>
              </p:sp>
            </p:grpSp>
            <p:grpSp>
              <p:nvGrpSpPr>
                <p:cNvPr id="154" name="Google Shape;253;p17">
                  <a:extLst>
                    <a:ext uri="{FF2B5EF4-FFF2-40B4-BE49-F238E27FC236}">
                      <a16:creationId xmlns:a16="http://schemas.microsoft.com/office/drawing/2014/main" id="{F39F625B-C27E-4775-9174-903964EAE904}"/>
                    </a:ext>
                  </a:extLst>
                </p:cNvPr>
                <p:cNvGrpSpPr/>
                <p:nvPr/>
              </p:nvGrpSpPr>
              <p:grpSpPr>
                <a:xfrm>
                  <a:off x="2003844" y="932866"/>
                  <a:ext cx="2512799" cy="4917624"/>
                  <a:chOff x="1106105" y="682883"/>
                  <a:chExt cx="1884600" cy="3688217"/>
                </a:xfrm>
              </p:grpSpPr>
              <p:grpSp>
                <p:nvGrpSpPr>
                  <p:cNvPr id="155" name="Google Shape;254;p17">
                    <a:extLst>
                      <a:ext uri="{FF2B5EF4-FFF2-40B4-BE49-F238E27FC236}">
                        <a16:creationId xmlns:a16="http://schemas.microsoft.com/office/drawing/2014/main" id="{0B5B9385-DCF8-4628-8C7D-5D59AD0FA158}"/>
                      </a:ext>
                    </a:extLst>
                  </p:cNvPr>
                  <p:cNvGrpSpPr/>
                  <p:nvPr/>
                </p:nvGrpSpPr>
                <p:grpSpPr>
                  <a:xfrm>
                    <a:off x="1994039" y="1524613"/>
                    <a:ext cx="22357" cy="607560"/>
                    <a:chOff x="1994039" y="1524613"/>
                    <a:chExt cx="22357" cy="607560"/>
                  </a:xfrm>
                </p:grpSpPr>
                <p:sp>
                  <p:nvSpPr>
                    <p:cNvPr id="162" name="Google Shape;255;p17">
                      <a:extLst>
                        <a:ext uri="{FF2B5EF4-FFF2-40B4-BE49-F238E27FC236}">
                          <a16:creationId xmlns:a16="http://schemas.microsoft.com/office/drawing/2014/main" id="{7F249B60-5EAA-416A-9F96-0BAB14B297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4039" y="1915976"/>
                      <a:ext cx="22357" cy="597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0" h="1977" extrusionOk="0">
                          <a:moveTo>
                            <a:pt x="370" y="0"/>
                          </a:moveTo>
                          <a:cubicBezTo>
                            <a:pt x="191" y="0"/>
                            <a:pt x="1" y="155"/>
                            <a:pt x="1" y="346"/>
                          </a:cubicBezTo>
                          <a:lnTo>
                            <a:pt x="1" y="1643"/>
                          </a:lnTo>
                          <a:cubicBezTo>
                            <a:pt x="1" y="1822"/>
                            <a:pt x="191" y="1977"/>
                            <a:pt x="370" y="1977"/>
                          </a:cubicBezTo>
                          <a:cubicBezTo>
                            <a:pt x="560" y="1977"/>
                            <a:pt x="739" y="1822"/>
                            <a:pt x="739" y="1643"/>
                          </a:cubicBezTo>
                          <a:lnTo>
                            <a:pt x="739" y="346"/>
                          </a:lnTo>
                          <a:cubicBezTo>
                            <a:pt x="739" y="155"/>
                            <a:pt x="560" y="0"/>
                            <a:pt x="370" y="0"/>
                          </a:cubicBezTo>
                          <a:close/>
                        </a:path>
                      </a:pathLst>
                    </a:custGeom>
                    <a:solidFill>
                      <a:srgbClr val="FCBD24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63" name="Google Shape;256;p17">
                      <a:extLst>
                        <a:ext uri="{FF2B5EF4-FFF2-40B4-BE49-F238E27FC236}">
                          <a16:creationId xmlns:a16="http://schemas.microsoft.com/office/drawing/2014/main" id="{C4E2C8CE-2E84-4C41-8C20-E5F681C9A2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4039" y="1994375"/>
                      <a:ext cx="22357" cy="59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0" h="1978" extrusionOk="0">
                          <a:moveTo>
                            <a:pt x="370" y="1"/>
                          </a:moveTo>
                          <a:cubicBezTo>
                            <a:pt x="191" y="1"/>
                            <a:pt x="1" y="156"/>
                            <a:pt x="1" y="334"/>
                          </a:cubicBezTo>
                          <a:lnTo>
                            <a:pt x="1" y="1632"/>
                          </a:lnTo>
                          <a:cubicBezTo>
                            <a:pt x="1" y="1822"/>
                            <a:pt x="191" y="1977"/>
                            <a:pt x="370" y="1977"/>
                          </a:cubicBezTo>
                          <a:cubicBezTo>
                            <a:pt x="560" y="1977"/>
                            <a:pt x="739" y="1822"/>
                            <a:pt x="739" y="1632"/>
                          </a:cubicBezTo>
                          <a:lnTo>
                            <a:pt x="739" y="334"/>
                          </a:lnTo>
                          <a:cubicBezTo>
                            <a:pt x="739" y="156"/>
                            <a:pt x="560" y="1"/>
                            <a:pt x="370" y="1"/>
                          </a:cubicBezTo>
                          <a:close/>
                        </a:path>
                      </a:pathLst>
                    </a:custGeom>
                    <a:solidFill>
                      <a:srgbClr val="FCBD24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64" name="Google Shape;257;p17">
                      <a:extLst>
                        <a:ext uri="{FF2B5EF4-FFF2-40B4-BE49-F238E27FC236}">
                          <a16:creationId xmlns:a16="http://schemas.microsoft.com/office/drawing/2014/main" id="{70657D84-4351-43D9-AC15-49E2291321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4039" y="1837909"/>
                      <a:ext cx="22357" cy="593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0" h="1966" extrusionOk="0">
                          <a:moveTo>
                            <a:pt x="370" y="1"/>
                          </a:moveTo>
                          <a:cubicBezTo>
                            <a:pt x="191" y="1"/>
                            <a:pt x="1" y="143"/>
                            <a:pt x="1" y="334"/>
                          </a:cubicBezTo>
                          <a:lnTo>
                            <a:pt x="1" y="1632"/>
                          </a:lnTo>
                          <a:cubicBezTo>
                            <a:pt x="1" y="1810"/>
                            <a:pt x="191" y="1965"/>
                            <a:pt x="370" y="1965"/>
                          </a:cubicBezTo>
                          <a:cubicBezTo>
                            <a:pt x="560" y="1965"/>
                            <a:pt x="739" y="1810"/>
                            <a:pt x="739" y="1632"/>
                          </a:cubicBezTo>
                          <a:lnTo>
                            <a:pt x="739" y="334"/>
                          </a:lnTo>
                          <a:cubicBezTo>
                            <a:pt x="739" y="143"/>
                            <a:pt x="560" y="1"/>
                            <a:pt x="370" y="1"/>
                          </a:cubicBezTo>
                          <a:close/>
                        </a:path>
                      </a:pathLst>
                    </a:custGeom>
                    <a:solidFill>
                      <a:srgbClr val="FCBD24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65" name="Google Shape;258;p17">
                      <a:extLst>
                        <a:ext uri="{FF2B5EF4-FFF2-40B4-BE49-F238E27FC236}">
                          <a16:creationId xmlns:a16="http://schemas.microsoft.com/office/drawing/2014/main" id="{8E30C165-FC92-4158-8E3B-3DA4FB12AA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4039" y="2072805"/>
                      <a:ext cx="22357" cy="593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0" h="1965" extrusionOk="0">
                          <a:moveTo>
                            <a:pt x="370" y="0"/>
                          </a:moveTo>
                          <a:cubicBezTo>
                            <a:pt x="191" y="0"/>
                            <a:pt x="1" y="155"/>
                            <a:pt x="1" y="334"/>
                          </a:cubicBezTo>
                          <a:lnTo>
                            <a:pt x="1" y="1632"/>
                          </a:lnTo>
                          <a:cubicBezTo>
                            <a:pt x="1" y="1822"/>
                            <a:pt x="191" y="1965"/>
                            <a:pt x="370" y="1965"/>
                          </a:cubicBezTo>
                          <a:cubicBezTo>
                            <a:pt x="560" y="1965"/>
                            <a:pt x="739" y="1822"/>
                            <a:pt x="739" y="1632"/>
                          </a:cubicBezTo>
                          <a:lnTo>
                            <a:pt x="739" y="334"/>
                          </a:lnTo>
                          <a:cubicBezTo>
                            <a:pt x="739" y="155"/>
                            <a:pt x="560" y="0"/>
                            <a:pt x="370" y="0"/>
                          </a:cubicBezTo>
                          <a:close/>
                        </a:path>
                      </a:pathLst>
                    </a:custGeom>
                    <a:solidFill>
                      <a:srgbClr val="FCBD24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66" name="Google Shape;259;p17">
                      <a:extLst>
                        <a:ext uri="{FF2B5EF4-FFF2-40B4-BE49-F238E27FC236}">
                          <a16:creationId xmlns:a16="http://schemas.microsoft.com/office/drawing/2014/main" id="{9F737799-043F-4AC5-8DEA-2C668E1217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4039" y="1524613"/>
                      <a:ext cx="22357" cy="593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0" h="1965" extrusionOk="0">
                          <a:moveTo>
                            <a:pt x="370" y="0"/>
                          </a:moveTo>
                          <a:cubicBezTo>
                            <a:pt x="191" y="0"/>
                            <a:pt x="1" y="143"/>
                            <a:pt x="1" y="334"/>
                          </a:cubicBezTo>
                          <a:lnTo>
                            <a:pt x="1" y="1631"/>
                          </a:lnTo>
                          <a:cubicBezTo>
                            <a:pt x="1" y="1810"/>
                            <a:pt x="191" y="1965"/>
                            <a:pt x="370" y="1965"/>
                          </a:cubicBezTo>
                          <a:cubicBezTo>
                            <a:pt x="560" y="1965"/>
                            <a:pt x="739" y="1810"/>
                            <a:pt x="739" y="1631"/>
                          </a:cubicBezTo>
                          <a:lnTo>
                            <a:pt x="739" y="334"/>
                          </a:lnTo>
                          <a:cubicBezTo>
                            <a:pt x="739" y="143"/>
                            <a:pt x="560" y="0"/>
                            <a:pt x="370" y="0"/>
                          </a:cubicBezTo>
                          <a:close/>
                        </a:path>
                      </a:pathLst>
                    </a:custGeom>
                    <a:solidFill>
                      <a:srgbClr val="FCBD24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67" name="Google Shape;260;p17">
                      <a:extLst>
                        <a:ext uri="{FF2B5EF4-FFF2-40B4-BE49-F238E27FC236}">
                          <a16:creationId xmlns:a16="http://schemas.microsoft.com/office/drawing/2014/main" id="{56594530-8883-487C-A2DE-DE4A94A8C4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4039" y="1602650"/>
                      <a:ext cx="22357" cy="59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0" h="1978" extrusionOk="0">
                          <a:moveTo>
                            <a:pt x="370" y="1"/>
                          </a:moveTo>
                          <a:cubicBezTo>
                            <a:pt x="191" y="1"/>
                            <a:pt x="1" y="156"/>
                            <a:pt x="1" y="346"/>
                          </a:cubicBezTo>
                          <a:lnTo>
                            <a:pt x="1" y="1644"/>
                          </a:lnTo>
                          <a:cubicBezTo>
                            <a:pt x="1" y="1823"/>
                            <a:pt x="191" y="1977"/>
                            <a:pt x="370" y="1977"/>
                          </a:cubicBezTo>
                          <a:cubicBezTo>
                            <a:pt x="560" y="1977"/>
                            <a:pt x="739" y="1823"/>
                            <a:pt x="739" y="1644"/>
                          </a:cubicBezTo>
                          <a:lnTo>
                            <a:pt x="739" y="346"/>
                          </a:lnTo>
                          <a:cubicBezTo>
                            <a:pt x="739" y="156"/>
                            <a:pt x="560" y="1"/>
                            <a:pt x="370" y="1"/>
                          </a:cubicBezTo>
                          <a:close/>
                        </a:path>
                      </a:pathLst>
                    </a:custGeom>
                    <a:solidFill>
                      <a:srgbClr val="FCBD24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68" name="Google Shape;261;p17">
                      <a:extLst>
                        <a:ext uri="{FF2B5EF4-FFF2-40B4-BE49-F238E27FC236}">
                          <a16:creationId xmlns:a16="http://schemas.microsoft.com/office/drawing/2014/main" id="{52262684-A3D8-4B24-A001-10A08CCE5D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4039" y="1681079"/>
                      <a:ext cx="22357" cy="597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0" h="1977" extrusionOk="0">
                          <a:moveTo>
                            <a:pt x="370" y="0"/>
                          </a:moveTo>
                          <a:cubicBezTo>
                            <a:pt x="191" y="0"/>
                            <a:pt x="1" y="155"/>
                            <a:pt x="1" y="334"/>
                          </a:cubicBezTo>
                          <a:lnTo>
                            <a:pt x="1" y="1632"/>
                          </a:lnTo>
                          <a:cubicBezTo>
                            <a:pt x="1" y="1822"/>
                            <a:pt x="191" y="1977"/>
                            <a:pt x="370" y="1977"/>
                          </a:cubicBezTo>
                          <a:cubicBezTo>
                            <a:pt x="560" y="1977"/>
                            <a:pt x="739" y="1822"/>
                            <a:pt x="739" y="1632"/>
                          </a:cubicBezTo>
                          <a:lnTo>
                            <a:pt x="739" y="334"/>
                          </a:lnTo>
                          <a:cubicBezTo>
                            <a:pt x="739" y="155"/>
                            <a:pt x="560" y="0"/>
                            <a:pt x="370" y="0"/>
                          </a:cubicBezTo>
                          <a:close/>
                        </a:path>
                      </a:pathLst>
                    </a:custGeom>
                    <a:solidFill>
                      <a:srgbClr val="FCBD24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  <p:sp>
                  <p:nvSpPr>
                    <p:cNvPr id="169" name="Google Shape;262;p17">
                      <a:extLst>
                        <a:ext uri="{FF2B5EF4-FFF2-40B4-BE49-F238E27FC236}">
                          <a16:creationId xmlns:a16="http://schemas.microsoft.com/office/drawing/2014/main" id="{CFADC524-7568-46B3-B4EB-04326C6A48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4039" y="1759509"/>
                      <a:ext cx="22357" cy="593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0" h="1965" extrusionOk="0">
                          <a:moveTo>
                            <a:pt x="370" y="0"/>
                          </a:moveTo>
                          <a:cubicBezTo>
                            <a:pt x="191" y="0"/>
                            <a:pt x="1" y="155"/>
                            <a:pt x="1" y="333"/>
                          </a:cubicBezTo>
                          <a:lnTo>
                            <a:pt x="1" y="1631"/>
                          </a:lnTo>
                          <a:cubicBezTo>
                            <a:pt x="1" y="1822"/>
                            <a:pt x="191" y="1965"/>
                            <a:pt x="370" y="1965"/>
                          </a:cubicBezTo>
                          <a:cubicBezTo>
                            <a:pt x="560" y="1965"/>
                            <a:pt x="739" y="1822"/>
                            <a:pt x="739" y="1631"/>
                          </a:cubicBezTo>
                          <a:lnTo>
                            <a:pt x="739" y="333"/>
                          </a:lnTo>
                          <a:cubicBezTo>
                            <a:pt x="739" y="155"/>
                            <a:pt x="560" y="0"/>
                            <a:pt x="370" y="0"/>
                          </a:cubicBezTo>
                          <a:close/>
                        </a:path>
                      </a:pathLst>
                    </a:custGeom>
                    <a:solidFill>
                      <a:srgbClr val="FCBD24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rtl="0"/>
                      <a:endParaRPr sz="1867"/>
                    </a:p>
                  </p:txBody>
                </p:sp>
              </p:grpSp>
              <p:sp>
                <p:nvSpPr>
                  <p:cNvPr id="156" name="Google Shape;263;p17">
                    <a:extLst>
                      <a:ext uri="{FF2B5EF4-FFF2-40B4-BE49-F238E27FC236}">
                        <a16:creationId xmlns:a16="http://schemas.microsoft.com/office/drawing/2014/main" id="{3E035591-19A5-4C3C-BB91-88073D6C3713}"/>
                      </a:ext>
                    </a:extLst>
                  </p:cNvPr>
                  <p:cNvSpPr/>
                  <p:nvPr/>
                </p:nvSpPr>
                <p:spPr>
                  <a:xfrm>
                    <a:off x="1957362" y="2163441"/>
                    <a:ext cx="95713" cy="95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8" h="3168" extrusionOk="0">
                        <a:moveTo>
                          <a:pt x="1584" y="1"/>
                        </a:moveTo>
                        <a:cubicBezTo>
                          <a:pt x="715" y="1"/>
                          <a:pt x="0" y="715"/>
                          <a:pt x="0" y="1584"/>
                        </a:cubicBezTo>
                        <a:cubicBezTo>
                          <a:pt x="0" y="2465"/>
                          <a:pt x="715" y="3168"/>
                          <a:pt x="1584" y="3168"/>
                        </a:cubicBezTo>
                        <a:cubicBezTo>
                          <a:pt x="2465" y="3168"/>
                          <a:pt x="3167" y="2465"/>
                          <a:pt x="3167" y="1584"/>
                        </a:cubicBezTo>
                        <a:cubicBezTo>
                          <a:pt x="3167" y="715"/>
                          <a:pt x="2465" y="1"/>
                          <a:pt x="1584" y="1"/>
                        </a:cubicBezTo>
                        <a:close/>
                      </a:path>
                    </a:pathLst>
                  </a:custGeom>
                  <a:solidFill>
                    <a:srgbClr val="FCBD2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rtl="0"/>
                    <a:endParaRPr sz="1867"/>
                  </a:p>
                </p:txBody>
              </p:sp>
              <p:sp>
                <p:nvSpPr>
                  <p:cNvPr id="157" name="Google Shape;264;p17">
                    <a:extLst>
                      <a:ext uri="{FF2B5EF4-FFF2-40B4-BE49-F238E27FC236}">
                        <a16:creationId xmlns:a16="http://schemas.microsoft.com/office/drawing/2014/main" id="{B70BDDBF-F2A0-4424-A9D9-3EB9ADD3C6B9}"/>
                      </a:ext>
                    </a:extLst>
                  </p:cNvPr>
                  <p:cNvSpPr/>
                  <p:nvPr/>
                </p:nvSpPr>
                <p:spPr>
                  <a:xfrm>
                    <a:off x="1455575" y="2351932"/>
                    <a:ext cx="1185659" cy="384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44" h="12717" extrusionOk="0">
                        <a:moveTo>
                          <a:pt x="1417" y="1"/>
                        </a:moveTo>
                        <a:cubicBezTo>
                          <a:pt x="631" y="1"/>
                          <a:pt x="0" y="632"/>
                          <a:pt x="0" y="1406"/>
                        </a:cubicBezTo>
                        <a:lnTo>
                          <a:pt x="0" y="5037"/>
                        </a:lnTo>
                        <a:lnTo>
                          <a:pt x="1310" y="6359"/>
                        </a:lnTo>
                        <a:lnTo>
                          <a:pt x="0" y="7668"/>
                        </a:lnTo>
                        <a:lnTo>
                          <a:pt x="0" y="11300"/>
                        </a:lnTo>
                        <a:cubicBezTo>
                          <a:pt x="0" y="12073"/>
                          <a:pt x="631" y="12716"/>
                          <a:pt x="1417" y="12716"/>
                        </a:cubicBezTo>
                        <a:lnTo>
                          <a:pt x="36517" y="12716"/>
                        </a:lnTo>
                        <a:cubicBezTo>
                          <a:pt x="37302" y="12716"/>
                          <a:pt x="37934" y="12073"/>
                          <a:pt x="37934" y="11300"/>
                        </a:cubicBezTo>
                        <a:lnTo>
                          <a:pt x="37934" y="7668"/>
                        </a:lnTo>
                        <a:lnTo>
                          <a:pt x="39243" y="6359"/>
                        </a:lnTo>
                        <a:lnTo>
                          <a:pt x="37934" y="5037"/>
                        </a:lnTo>
                        <a:lnTo>
                          <a:pt x="37934" y="1406"/>
                        </a:lnTo>
                        <a:cubicBezTo>
                          <a:pt x="37934" y="632"/>
                          <a:pt x="37302" y="1"/>
                          <a:pt x="36517" y="1"/>
                        </a:cubicBezTo>
                        <a:close/>
                      </a:path>
                    </a:pathLst>
                  </a:custGeom>
                  <a:solidFill>
                    <a:srgbClr val="FCBD2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ctr" rtl="0"/>
                    <a:r>
                      <a:rPr lang="en" sz="2267" dirty="0">
                        <a:solidFill>
                          <a:srgbClr val="FFFFF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rPr>
                      <a:t>21/02/2022</a:t>
                    </a:r>
                    <a:endParaRPr sz="2267" dirty="0">
                      <a:solidFill>
                        <a:srgbClr val="FFFFFF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endParaRPr>
                  </a:p>
                </p:txBody>
              </p:sp>
              <p:sp>
                <p:nvSpPr>
                  <p:cNvPr id="158" name="Google Shape;265;p17">
                    <a:extLst>
                      <a:ext uri="{FF2B5EF4-FFF2-40B4-BE49-F238E27FC236}">
                        <a16:creationId xmlns:a16="http://schemas.microsoft.com/office/drawing/2014/main" id="{E03391D9-CF6D-4DFC-96CC-F5D53A89D847}"/>
                      </a:ext>
                    </a:extLst>
                  </p:cNvPr>
                  <p:cNvSpPr/>
                  <p:nvPr/>
                </p:nvSpPr>
                <p:spPr>
                  <a:xfrm>
                    <a:off x="1676060" y="682883"/>
                    <a:ext cx="658330" cy="742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90" h="24576" extrusionOk="0">
                        <a:moveTo>
                          <a:pt x="10895" y="1"/>
                        </a:moveTo>
                        <a:cubicBezTo>
                          <a:pt x="10571" y="1"/>
                          <a:pt x="10246" y="84"/>
                          <a:pt x="9954" y="251"/>
                        </a:cubicBezTo>
                        <a:lnTo>
                          <a:pt x="941" y="5454"/>
                        </a:lnTo>
                        <a:cubicBezTo>
                          <a:pt x="358" y="5799"/>
                          <a:pt x="1" y="6418"/>
                          <a:pt x="1" y="7085"/>
                        </a:cubicBezTo>
                        <a:lnTo>
                          <a:pt x="1" y="17491"/>
                        </a:lnTo>
                        <a:cubicBezTo>
                          <a:pt x="1" y="18170"/>
                          <a:pt x="358" y="18789"/>
                          <a:pt x="941" y="19122"/>
                        </a:cubicBezTo>
                        <a:lnTo>
                          <a:pt x="9954" y="24325"/>
                        </a:lnTo>
                        <a:cubicBezTo>
                          <a:pt x="10246" y="24492"/>
                          <a:pt x="10571" y="24575"/>
                          <a:pt x="10895" y="24575"/>
                        </a:cubicBezTo>
                        <a:cubicBezTo>
                          <a:pt x="11219" y="24575"/>
                          <a:pt x="11544" y="24492"/>
                          <a:pt x="11836" y="24325"/>
                        </a:cubicBezTo>
                        <a:lnTo>
                          <a:pt x="20849" y="19122"/>
                        </a:lnTo>
                        <a:cubicBezTo>
                          <a:pt x="21432" y="18789"/>
                          <a:pt x="21789" y="18170"/>
                          <a:pt x="21789" y="17491"/>
                        </a:cubicBezTo>
                        <a:lnTo>
                          <a:pt x="21789" y="7085"/>
                        </a:lnTo>
                        <a:cubicBezTo>
                          <a:pt x="21789" y="6418"/>
                          <a:pt x="21432" y="5799"/>
                          <a:pt x="20849" y="5454"/>
                        </a:cubicBezTo>
                        <a:lnTo>
                          <a:pt x="11836" y="251"/>
                        </a:lnTo>
                        <a:cubicBezTo>
                          <a:pt x="11544" y="84"/>
                          <a:pt x="11219" y="1"/>
                          <a:pt x="10895" y="1"/>
                        </a:cubicBezTo>
                        <a:close/>
                      </a:path>
                    </a:pathLst>
                  </a:custGeom>
                  <a:solidFill>
                    <a:srgbClr val="FCBD2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rtl="0"/>
                    <a:endParaRPr sz="1867"/>
                  </a:p>
                </p:txBody>
              </p:sp>
              <p:sp>
                <p:nvSpPr>
                  <p:cNvPr id="159" name="Google Shape;266;p17">
                    <a:extLst>
                      <a:ext uri="{FF2B5EF4-FFF2-40B4-BE49-F238E27FC236}">
                        <a16:creationId xmlns:a16="http://schemas.microsoft.com/office/drawing/2014/main" id="{92E58A50-3279-400D-9918-E36E2C45832A}"/>
                      </a:ext>
                    </a:extLst>
                  </p:cNvPr>
                  <p:cNvSpPr/>
                  <p:nvPr/>
                </p:nvSpPr>
                <p:spPr>
                  <a:xfrm>
                    <a:off x="1744067" y="759862"/>
                    <a:ext cx="522314" cy="588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88" h="19483" extrusionOk="0">
                        <a:moveTo>
                          <a:pt x="8644" y="1"/>
                        </a:moveTo>
                        <a:cubicBezTo>
                          <a:pt x="8376" y="1"/>
                          <a:pt x="8108" y="72"/>
                          <a:pt x="7870" y="215"/>
                        </a:cubicBezTo>
                        <a:lnTo>
                          <a:pt x="774" y="4311"/>
                        </a:lnTo>
                        <a:cubicBezTo>
                          <a:pt x="298" y="4585"/>
                          <a:pt x="0" y="5096"/>
                          <a:pt x="0" y="5644"/>
                        </a:cubicBezTo>
                        <a:lnTo>
                          <a:pt x="0" y="13836"/>
                        </a:lnTo>
                        <a:cubicBezTo>
                          <a:pt x="0" y="14395"/>
                          <a:pt x="298" y="14895"/>
                          <a:pt x="774" y="15181"/>
                        </a:cubicBezTo>
                        <a:lnTo>
                          <a:pt x="7870" y="19277"/>
                        </a:lnTo>
                        <a:cubicBezTo>
                          <a:pt x="8108" y="19414"/>
                          <a:pt x="8376" y="19482"/>
                          <a:pt x="8644" y="19482"/>
                        </a:cubicBezTo>
                        <a:cubicBezTo>
                          <a:pt x="8912" y="19482"/>
                          <a:pt x="9180" y="19414"/>
                          <a:pt x="9418" y="19277"/>
                        </a:cubicBezTo>
                        <a:lnTo>
                          <a:pt x="16514" y="15181"/>
                        </a:lnTo>
                        <a:cubicBezTo>
                          <a:pt x="16990" y="14895"/>
                          <a:pt x="17288" y="14395"/>
                          <a:pt x="17288" y="13836"/>
                        </a:cubicBezTo>
                        <a:lnTo>
                          <a:pt x="17288" y="5644"/>
                        </a:lnTo>
                        <a:cubicBezTo>
                          <a:pt x="17288" y="5096"/>
                          <a:pt x="16990" y="4585"/>
                          <a:pt x="16514" y="4311"/>
                        </a:cubicBezTo>
                        <a:lnTo>
                          <a:pt x="9418" y="215"/>
                        </a:lnTo>
                        <a:cubicBezTo>
                          <a:pt x="9180" y="72"/>
                          <a:pt x="8912" y="1"/>
                          <a:pt x="864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rtl="0"/>
                    <a:endParaRPr sz="1867"/>
                  </a:p>
                </p:txBody>
              </p:sp>
              <p:sp>
                <p:nvSpPr>
                  <p:cNvPr id="160" name="Google Shape;271;p17">
                    <a:extLst>
                      <a:ext uri="{FF2B5EF4-FFF2-40B4-BE49-F238E27FC236}">
                        <a16:creationId xmlns:a16="http://schemas.microsoft.com/office/drawing/2014/main" id="{904729D8-40C3-4C78-95DA-B48FD3715572}"/>
                      </a:ext>
                    </a:extLst>
                  </p:cNvPr>
                  <p:cNvSpPr txBox="1"/>
                  <p:nvPr/>
                </p:nvSpPr>
                <p:spPr>
                  <a:xfrm>
                    <a:off x="1213938" y="3057817"/>
                    <a:ext cx="1614872" cy="131328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t" anchorCtr="0">
                    <a:noAutofit/>
                  </a:bodyPr>
                  <a:lstStyle/>
                  <a:p>
                    <a:pPr algn="ctr"/>
                    <a:r>
                      <a:rPr lang="pt-BR" sz="1200" b="0" i="0" dirty="0">
                        <a:solidFill>
                          <a:srgbClr val="4E4E4E"/>
                        </a:solidFill>
                        <a:effectLst/>
                        <a:latin typeface="Montserrat" panose="00000500000000000000" pitchFamily="2" charset="0"/>
                      </a:rPr>
                      <a:t>Pesquisa que revela a </a:t>
                    </a:r>
                    <a:r>
                      <a:rPr lang="pt-BR" sz="1200" b="1" i="0" dirty="0">
                        <a:solidFill>
                          <a:srgbClr val="4E4E4E"/>
                        </a:solidFill>
                        <a:effectLst/>
                        <a:latin typeface="Montserrat" panose="00000500000000000000" pitchFamily="2" charset="0"/>
                      </a:rPr>
                      <a:t>percepção do valor da engenharia </a:t>
                    </a:r>
                    <a:r>
                      <a:rPr lang="pt-BR" sz="1200" b="0" i="0" dirty="0">
                        <a:solidFill>
                          <a:srgbClr val="4E4E4E"/>
                        </a:solidFill>
                        <a:effectLst/>
                        <a:latin typeface="Montserrat" panose="00000500000000000000" pitchFamily="2" charset="0"/>
                      </a:rPr>
                      <a:t>para a sociedade é divulgada no G1. Pesquisa inédita, realizada em nível nacional, sobre os </a:t>
                    </a:r>
                    <a:r>
                      <a:rPr lang="pt-BR" sz="1200" b="1" i="0" dirty="0">
                        <a:solidFill>
                          <a:srgbClr val="4E4E4E"/>
                        </a:solidFill>
                        <a:effectLst/>
                        <a:latin typeface="Montserrat" panose="00000500000000000000" pitchFamily="2" charset="0"/>
                      </a:rPr>
                      <a:t>gargalos de produtividade, inovação e competitividade</a:t>
                    </a:r>
                    <a:r>
                      <a:rPr lang="pt-BR" sz="1200" b="0" i="0" dirty="0">
                        <a:solidFill>
                          <a:srgbClr val="4E4E4E"/>
                        </a:solidFill>
                        <a:effectLst/>
                        <a:latin typeface="Montserrat" panose="00000500000000000000" pitchFamily="2" charset="0"/>
                      </a:rPr>
                      <a:t> no segmento.</a:t>
                    </a:r>
                  </a:p>
                </p:txBody>
              </p:sp>
              <p:sp>
                <p:nvSpPr>
                  <p:cNvPr id="161" name="Google Shape;272;p17">
                    <a:extLst>
                      <a:ext uri="{FF2B5EF4-FFF2-40B4-BE49-F238E27FC236}">
                        <a16:creationId xmlns:a16="http://schemas.microsoft.com/office/drawing/2014/main" id="{F8C84B0B-3C61-4BB4-8EB3-EBA24262ACC0}"/>
                      </a:ext>
                    </a:extLst>
                  </p:cNvPr>
                  <p:cNvSpPr txBox="1"/>
                  <p:nvPr/>
                </p:nvSpPr>
                <p:spPr>
                  <a:xfrm>
                    <a:off x="1106105" y="2777495"/>
                    <a:ext cx="1884600" cy="429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ctr" rtl="0"/>
                    <a:r>
                      <a:rPr lang="en" sz="1800" b="1" dirty="0">
                        <a:solidFill>
                          <a:srgbClr val="434343"/>
                        </a:solidFill>
                        <a:latin typeface="Montserrat" panose="00000500000000000000" pitchFamily="2" charset="0"/>
                        <a:ea typeface="Fira Sans Extra Condensed Medium"/>
                        <a:cs typeface="Fira Sans Extra Condensed Medium"/>
                        <a:sym typeface="Fira Sans Extra Condensed Medium"/>
                      </a:rPr>
                      <a:t>Pesquisas</a:t>
                    </a:r>
                    <a:endParaRPr sz="1800" b="1" dirty="0">
                      <a:solidFill>
                        <a:srgbClr val="434343"/>
                      </a:solidFill>
                      <a:latin typeface="Montserrat" panose="00000500000000000000" pitchFamily="2" charset="0"/>
                      <a:ea typeface="Fira Sans Extra Condensed Medium"/>
                      <a:cs typeface="Fira Sans Extra Condensed Medium"/>
                      <a:sym typeface="Fira Sans Extra Condensed Medium"/>
                    </a:endParaRPr>
                  </a:p>
                </p:txBody>
              </p:sp>
            </p:grpSp>
          </p:grpSp>
          <p:pic>
            <p:nvPicPr>
              <p:cNvPr id="235" name="Gráfico 234" descr="Análise do cliente com preenchimento sólido">
                <a:extLst>
                  <a:ext uri="{FF2B5EF4-FFF2-40B4-BE49-F238E27FC236}">
                    <a16:creationId xmlns:a16="http://schemas.microsoft.com/office/drawing/2014/main" id="{5282FB6E-A897-4FF1-803E-2D20992C3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1677" y="1061404"/>
                <a:ext cx="567399" cy="567399"/>
              </a:xfrm>
              <a:prstGeom prst="rect">
                <a:avLst/>
              </a:prstGeom>
            </p:spPr>
          </p:pic>
          <p:pic>
            <p:nvPicPr>
              <p:cNvPr id="239" name="Gráfico 238" descr="Debate de grupo com preenchimento sólido">
                <a:extLst>
                  <a:ext uri="{FF2B5EF4-FFF2-40B4-BE49-F238E27FC236}">
                    <a16:creationId xmlns:a16="http://schemas.microsoft.com/office/drawing/2014/main" id="{1A7FD9C3-39BC-4FE6-A35D-7600545215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0170799" y="5356281"/>
                <a:ext cx="762046" cy="762046"/>
              </a:xfrm>
              <a:prstGeom prst="rect">
                <a:avLst/>
              </a:prstGeom>
            </p:spPr>
          </p:pic>
          <p:pic>
            <p:nvPicPr>
              <p:cNvPr id="241" name="Gráfico 240" descr="Engrenagem única com preenchimento sólido">
                <a:extLst>
                  <a:ext uri="{FF2B5EF4-FFF2-40B4-BE49-F238E27FC236}">
                    <a16:creationId xmlns:a16="http://schemas.microsoft.com/office/drawing/2014/main" id="{3F689FE6-831F-40CF-8434-4E91717E0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678175" y="1003949"/>
                <a:ext cx="703631" cy="703631"/>
              </a:xfrm>
              <a:prstGeom prst="rect">
                <a:avLst/>
              </a:prstGeom>
            </p:spPr>
          </p:pic>
          <p:pic>
            <p:nvPicPr>
              <p:cNvPr id="243" name="Gráfico 242" descr="Público-alvo com preenchimento sólido">
                <a:extLst>
                  <a:ext uri="{FF2B5EF4-FFF2-40B4-BE49-F238E27FC236}">
                    <a16:creationId xmlns:a16="http://schemas.microsoft.com/office/drawing/2014/main" id="{C46F47E7-8FDF-4CBC-B8C5-C1C05DC70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8297187" y="1014340"/>
                <a:ext cx="670749" cy="670749"/>
              </a:xfrm>
              <a:prstGeom prst="rect">
                <a:avLst/>
              </a:prstGeom>
            </p:spPr>
          </p:pic>
        </p:grpSp>
        <p:pic>
          <p:nvPicPr>
            <p:cNvPr id="237" name="Gráfico 236" descr="Conexões com preenchimento sólido">
              <a:extLst>
                <a:ext uri="{FF2B5EF4-FFF2-40B4-BE49-F238E27FC236}">
                  <a16:creationId xmlns:a16="http://schemas.microsoft.com/office/drawing/2014/main" id="{348FB1B3-05CE-46C3-A111-BE8E9C018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292649" y="5475646"/>
              <a:ext cx="652493" cy="6524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800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25;p5">
            <a:extLst>
              <a:ext uri="{FF2B5EF4-FFF2-40B4-BE49-F238E27FC236}">
                <a16:creationId xmlns:a16="http://schemas.microsoft.com/office/drawing/2014/main" id="{9DBC0BB5-D96F-4A22-95DD-47DD1B6D2CE3}"/>
              </a:ext>
            </a:extLst>
          </p:cNvPr>
          <p:cNvSpPr txBox="1"/>
          <p:nvPr/>
        </p:nvSpPr>
        <p:spPr>
          <a:xfrm>
            <a:off x="1975238" y="115239"/>
            <a:ext cx="8592427" cy="68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 b="1" i="0" u="none" strike="noStrike" cap="none" dirty="0">
                <a:solidFill>
                  <a:schemeClr val="bg1"/>
                </a:solidFill>
                <a:highlight>
                  <a:srgbClr val="0003C8"/>
                </a:highlight>
                <a:latin typeface="Montserrat"/>
                <a:ea typeface="Montserrat"/>
                <a:cs typeface="Montserrat"/>
                <a:sym typeface="Montserrat"/>
              </a:rPr>
              <a:t>COMITÊ DE INTELIGÊNCIA ESTRATÉGICA (CIE)</a:t>
            </a:r>
            <a:endParaRPr sz="2500" b="1" i="0" u="none" strike="noStrike" cap="none" dirty="0">
              <a:solidFill>
                <a:schemeClr val="bg1"/>
              </a:solidFill>
              <a:highlight>
                <a:srgbClr val="0003C8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1" name="GRUPO PDICON" hidden="1">
            <a:extLst>
              <a:ext uri="{FF2B5EF4-FFF2-40B4-BE49-F238E27FC236}">
                <a16:creationId xmlns:a16="http://schemas.microsoft.com/office/drawing/2014/main" id="{B88B985A-40F0-4FAC-B973-D836F97A72AF}"/>
              </a:ext>
            </a:extLst>
          </p:cNvPr>
          <p:cNvGrpSpPr/>
          <p:nvPr/>
        </p:nvGrpSpPr>
        <p:grpSpPr>
          <a:xfrm>
            <a:off x="-5735" y="-2738"/>
            <a:ext cx="12192000" cy="6858000"/>
            <a:chOff x="-5735" y="-12410"/>
            <a:chExt cx="12192000" cy="6858000"/>
          </a:xfrm>
        </p:grpSpPr>
        <p:grpSp>
          <p:nvGrpSpPr>
            <p:cNvPr id="112" name="GRUPO ENIC">
              <a:extLst>
                <a:ext uri="{FF2B5EF4-FFF2-40B4-BE49-F238E27FC236}">
                  <a16:creationId xmlns:a16="http://schemas.microsoft.com/office/drawing/2014/main" id="{D4A65247-DDEC-4BE0-8628-C2555926353C}"/>
                </a:ext>
              </a:extLst>
            </p:cNvPr>
            <p:cNvGrpSpPr/>
            <p:nvPr/>
          </p:nvGrpSpPr>
          <p:grpSpPr>
            <a:xfrm>
              <a:off x="-5735" y="-12410"/>
              <a:ext cx="12192000" cy="6858000"/>
              <a:chOff x="16097" y="11002"/>
              <a:chExt cx="12192000" cy="6858000"/>
            </a:xfrm>
          </p:grpSpPr>
          <p:grpSp>
            <p:nvGrpSpPr>
              <p:cNvPr id="115" name="Agrupar 114">
                <a:extLst>
                  <a:ext uri="{FF2B5EF4-FFF2-40B4-BE49-F238E27FC236}">
                    <a16:creationId xmlns:a16="http://schemas.microsoft.com/office/drawing/2014/main" id="{CAF46F30-441E-4930-88AB-2C7CDC6A1F3E}"/>
                  </a:ext>
                </a:extLst>
              </p:cNvPr>
              <p:cNvGrpSpPr/>
              <p:nvPr/>
            </p:nvGrpSpPr>
            <p:grpSpPr>
              <a:xfrm>
                <a:off x="16097" y="11002"/>
                <a:ext cx="12192000" cy="6858000"/>
                <a:chOff x="16097" y="11002"/>
                <a:chExt cx="12192000" cy="6858000"/>
              </a:xfrm>
            </p:grpSpPr>
            <p:sp>
              <p:nvSpPr>
                <p:cNvPr id="120" name="Retângulo 119">
                  <a:extLst>
                    <a:ext uri="{FF2B5EF4-FFF2-40B4-BE49-F238E27FC236}">
                      <a16:creationId xmlns:a16="http://schemas.microsoft.com/office/drawing/2014/main" id="{50BF3C3B-6E1D-4696-AC10-1C32EC7D680E}"/>
                    </a:ext>
                  </a:extLst>
                </p:cNvPr>
                <p:cNvSpPr/>
                <p:nvPr/>
              </p:nvSpPr>
              <p:spPr>
                <a:xfrm>
                  <a:off x="16097" y="11002"/>
                  <a:ext cx="12192000" cy="6858000"/>
                </a:xfrm>
                <a:prstGeom prst="rect">
                  <a:avLst/>
                </a:prstGeom>
                <a:solidFill>
                  <a:srgbClr val="0003C8">
                    <a:alpha val="70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Retângulo: Cantos Arredondados 120">
                  <a:extLst>
                    <a:ext uri="{FF2B5EF4-FFF2-40B4-BE49-F238E27FC236}">
                      <a16:creationId xmlns:a16="http://schemas.microsoft.com/office/drawing/2014/main" id="{7DBBD1A2-12F5-4FB4-9BDC-F0623B2AA1B7}"/>
                    </a:ext>
                  </a:extLst>
                </p:cNvPr>
                <p:cNvSpPr/>
                <p:nvPr/>
              </p:nvSpPr>
              <p:spPr>
                <a:xfrm>
                  <a:off x="803439" y="687460"/>
                  <a:ext cx="10616790" cy="551787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003C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6" name="CaixaDeTexto 115">
                <a:extLst>
                  <a:ext uri="{FF2B5EF4-FFF2-40B4-BE49-F238E27FC236}">
                    <a16:creationId xmlns:a16="http://schemas.microsoft.com/office/drawing/2014/main" id="{1764E23F-3728-48FC-9762-82A484F7DA64}"/>
                  </a:ext>
                </a:extLst>
              </p:cNvPr>
              <p:cNvSpPr txBox="1"/>
              <p:nvPr/>
            </p:nvSpPr>
            <p:spPr>
              <a:xfrm>
                <a:off x="1293365" y="825282"/>
                <a:ext cx="902349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189" marR="0" lvl="3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PROGRAMA DE DESENVOLVIMENTO DA INDÚSTRIA DA CONSTRUÇÃO: SUCESSÃO FAMILIAR</a:t>
                </a:r>
                <a:endParaRPr kumimoji="0" lang="pt-BR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7" name="CaixaDeTexto 116">
                <a:extLst>
                  <a:ext uri="{FF2B5EF4-FFF2-40B4-BE49-F238E27FC236}">
                    <a16:creationId xmlns:a16="http://schemas.microsoft.com/office/drawing/2014/main" id="{C5CD9AAD-FE9F-46B2-89C5-E692D3C49294}"/>
                  </a:ext>
                </a:extLst>
              </p:cNvPr>
              <p:cNvSpPr txBox="1"/>
              <p:nvPr/>
            </p:nvSpPr>
            <p:spPr>
              <a:xfrm>
                <a:off x="2181875" y="1266461"/>
                <a:ext cx="7610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189" marR="0" lvl="3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8" name="CaixaDeTexto 117">
                <a:extLst>
                  <a:ext uri="{FF2B5EF4-FFF2-40B4-BE49-F238E27FC236}">
                    <a16:creationId xmlns:a16="http://schemas.microsoft.com/office/drawing/2014/main" id="{D1836E5D-1198-4434-B9F6-96BC3F6DF3AB}"/>
                  </a:ext>
                </a:extLst>
              </p:cNvPr>
              <p:cNvSpPr txBox="1"/>
              <p:nvPr/>
            </p:nvSpPr>
            <p:spPr>
              <a:xfrm>
                <a:off x="1438502" y="4906723"/>
                <a:ext cx="9613174" cy="1451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Coordenador</a:t>
                </a:r>
                <a:r>
                  <a:rPr kumimoji="0" lang="pt-B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: </a:t>
                </a:r>
                <a:r>
                  <a:rPr kumimoji="0" lang="pt-BR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Ilso</a:t>
                </a:r>
                <a:r>
                  <a:rPr kumimoji="0" lang="pt-B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 Oliveira – Presidente da COIC;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Moderador: </a:t>
                </a:r>
                <a:r>
                  <a:rPr kumimoji="0" lang="pt-B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Celso Pimentel, Presidente da Comissão de Obras Industriais e Corporativas (COIC/SINDUSCON-MG);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Participante 01: </a:t>
                </a:r>
                <a:r>
                  <a:rPr kumimoji="0" lang="pt-BR" sz="1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Silvia Martins, Diretora de programas de desenvolvimento para Família Empresárias da Fundação Dom Cabral;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Participante 02: </a:t>
                </a:r>
                <a:r>
                  <a:rPr kumimoji="0" lang="pt-BR" sz="1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Carlos Eduardo, Diretor de Projetos da Fundação Dom Cabral;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pt-BR" sz="1000" b="1" kern="1200" dirty="0">
                    <a:latin typeface="Montserrat" panose="00000500000000000000" pitchFamily="2" charset="0"/>
                    <a:ea typeface="+mn-ea"/>
                    <a:cs typeface="+mn-cs"/>
                  </a:rPr>
                  <a:t>Data: </a:t>
                </a:r>
                <a:r>
                  <a:rPr lang="pt-BR" sz="1000" kern="1200" dirty="0">
                    <a:latin typeface="Montserrat" panose="00000500000000000000" pitchFamily="2" charset="0"/>
                    <a:ea typeface="+mn-ea"/>
                    <a:cs typeface="+mn-cs"/>
                  </a:rPr>
                  <a:t>14/04, das 12h às 13h.</a:t>
                </a:r>
                <a:endParaRPr kumimoji="0" lang="pt-BR" sz="10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pt-B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9" name="Seta: Curva para Cima 118">
                <a:extLst>
                  <a:ext uri="{FF2B5EF4-FFF2-40B4-BE49-F238E27FC236}">
                    <a16:creationId xmlns:a16="http://schemas.microsoft.com/office/drawing/2014/main" id="{79EC7ECC-8BCB-40A8-BBD7-E3CD6BCFAB60}"/>
                  </a:ext>
                </a:extLst>
              </p:cNvPr>
              <p:cNvSpPr/>
              <p:nvPr/>
            </p:nvSpPr>
            <p:spPr>
              <a:xfrm rot="15982569">
                <a:off x="10498798" y="1049425"/>
                <a:ext cx="360849" cy="298951"/>
              </a:xfrm>
              <a:prstGeom prst="curvedUpArrow">
                <a:avLst>
                  <a:gd name="adj1" fmla="val 25000"/>
                  <a:gd name="adj2" fmla="val 60353"/>
                  <a:gd name="adj3" fmla="val 33734"/>
                </a:avLst>
              </a:prstGeom>
              <a:solidFill>
                <a:srgbClr val="252AFF"/>
              </a:solidFill>
              <a:ln>
                <a:solidFill>
                  <a:srgbClr val="0003C8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13" name="Imagem 112">
              <a:extLst>
                <a:ext uri="{FF2B5EF4-FFF2-40B4-BE49-F238E27FC236}">
                  <a16:creationId xmlns:a16="http://schemas.microsoft.com/office/drawing/2014/main" id="{49191A83-5629-4036-BD1B-C6B4067CE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547" b="5547"/>
            <a:stretch/>
          </p:blipFill>
          <p:spPr>
            <a:xfrm>
              <a:off x="1590047" y="1867609"/>
              <a:ext cx="4389793" cy="29271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14" name="Imagem 113">
              <a:extLst>
                <a:ext uri="{FF2B5EF4-FFF2-40B4-BE49-F238E27FC236}">
                  <a16:creationId xmlns:a16="http://schemas.microsoft.com/office/drawing/2014/main" id="{A566DB01-909F-416D-8A9E-092DBB380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4995" b="24995"/>
            <a:stretch/>
          </p:blipFill>
          <p:spPr bwMode="auto">
            <a:xfrm>
              <a:off x="6356352" y="1877851"/>
              <a:ext cx="4389793" cy="29271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123" name="Imagem 122" hidden="1">
            <a:extLst>
              <a:ext uri="{FF2B5EF4-FFF2-40B4-BE49-F238E27FC236}">
                <a16:creationId xmlns:a16="http://schemas.microsoft.com/office/drawing/2014/main" id="{10183781-C523-4448-9ABA-234741E56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932" y="1473625"/>
            <a:ext cx="4407056" cy="448013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4E869BF-4685-44B3-BBAB-1F4AE00319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49"/>
          <a:stretch/>
        </p:blipFill>
        <p:spPr>
          <a:xfrm>
            <a:off x="532666" y="1095569"/>
            <a:ext cx="7156885" cy="4925185"/>
          </a:xfrm>
          <a:prstGeom prst="rect">
            <a:avLst/>
          </a:prstGeom>
        </p:spPr>
      </p:pic>
      <p:sp>
        <p:nvSpPr>
          <p:cNvPr id="139" name="CaixaDeTexto 138">
            <a:extLst>
              <a:ext uri="{FF2B5EF4-FFF2-40B4-BE49-F238E27FC236}">
                <a16:creationId xmlns:a16="http://schemas.microsoft.com/office/drawing/2014/main" id="{3C43560C-6AF6-4618-B8E1-14D03B23BA3E}"/>
              </a:ext>
            </a:extLst>
          </p:cNvPr>
          <p:cNvSpPr txBox="1"/>
          <p:nvPr/>
        </p:nvSpPr>
        <p:spPr>
          <a:xfrm>
            <a:off x="7601676" y="2276459"/>
            <a:ext cx="418722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Alinhada à missão da COIC em aumentar o nível de sucesso dos projetos do Segmento, o CIE foi instalado, formalmente, no dia </a:t>
            </a:r>
            <a:r>
              <a:rPr lang="pt-BR" sz="20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10/06/2020;</a:t>
            </a:r>
          </a:p>
          <a:p>
            <a:endParaRPr lang="pt-BR" sz="2000" b="1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dirty="0">
                <a:latin typeface="Montserrat" panose="00000500000000000000" pitchFamily="2" charset="0"/>
              </a:rPr>
              <a:t>Atualmente, o CIE já realizou </a:t>
            </a:r>
            <a:r>
              <a:rPr lang="pt-BR" sz="2000" b="1" dirty="0">
                <a:latin typeface="Montserrat" panose="00000500000000000000" pitchFamily="2" charset="0"/>
              </a:rPr>
              <a:t>31 reuniões</a:t>
            </a:r>
            <a:r>
              <a:rPr lang="pt-BR" sz="2000" dirty="0">
                <a:latin typeface="Montserrat" panose="00000500000000000000" pitchFamily="2" charset="0"/>
              </a:rPr>
              <a:t>, por meio de encontros mensais, via Zoom e presencialmente.</a:t>
            </a:r>
            <a:endParaRPr lang="pt-BR" sz="2000" dirty="0"/>
          </a:p>
        </p:txBody>
      </p:sp>
      <p:sp>
        <p:nvSpPr>
          <p:cNvPr id="140" name="CaixaDeTexto 139">
            <a:extLst>
              <a:ext uri="{FF2B5EF4-FFF2-40B4-BE49-F238E27FC236}">
                <a16:creationId xmlns:a16="http://schemas.microsoft.com/office/drawing/2014/main" id="{2C4791AC-B143-4403-8F62-9385B54775C0}"/>
              </a:ext>
            </a:extLst>
          </p:cNvPr>
          <p:cNvSpPr txBox="1"/>
          <p:nvPr/>
        </p:nvSpPr>
        <p:spPr>
          <a:xfrm>
            <a:off x="645365" y="5931215"/>
            <a:ext cx="693148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Fonte: </a:t>
            </a:r>
            <a:r>
              <a:rPr lang="pt-BR" sz="105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  <a:hlinkClick r:id="rId6"/>
              </a:rPr>
              <a:t>https://cbic.org.br/obras-industriais/pt_BR/2020/06/10/cbic-instala-comite-de-inteligencia-estrategica-de-obras-industriais/</a:t>
            </a:r>
            <a:r>
              <a:rPr lang="pt-BR" sz="105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endParaRPr lang="pt-BR" sz="1050" b="1" dirty="0"/>
          </a:p>
        </p:txBody>
      </p:sp>
    </p:spTree>
    <p:extLst>
      <p:ext uri="{BB962C8B-B14F-4D97-AF65-F5344CB8AC3E}">
        <p14:creationId xmlns:p14="http://schemas.microsoft.com/office/powerpoint/2010/main" val="14896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53CBB25-934C-4FA5-92F5-FB45E1C3C76A}"/>
              </a:ext>
            </a:extLst>
          </p:cNvPr>
          <p:cNvSpPr/>
          <p:nvPr/>
        </p:nvSpPr>
        <p:spPr>
          <a:xfrm>
            <a:off x="10259641" y="0"/>
            <a:ext cx="1944216" cy="1709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5" name="Google Shape;125;p5"/>
          <p:cNvSpPr txBox="1"/>
          <p:nvPr/>
        </p:nvSpPr>
        <p:spPr>
          <a:xfrm>
            <a:off x="1315424" y="25913"/>
            <a:ext cx="8592427" cy="68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 b="1" i="0" u="none" strike="noStrike" cap="none" dirty="0">
                <a:solidFill>
                  <a:schemeClr val="bg1"/>
                </a:solidFill>
                <a:highlight>
                  <a:srgbClr val="0003C8"/>
                </a:highlight>
                <a:latin typeface="Montserrat"/>
                <a:ea typeface="Montserrat"/>
                <a:cs typeface="Montserrat"/>
                <a:sym typeface="Montserrat"/>
              </a:rPr>
              <a:t>COMITÊ DE INTELIGÊNCIA ESTRATÉGICA EM 2023</a:t>
            </a:r>
            <a:endParaRPr sz="2500" b="1" i="0" u="none" strike="noStrike" cap="none" dirty="0">
              <a:solidFill>
                <a:schemeClr val="bg1"/>
              </a:solidFill>
              <a:highlight>
                <a:srgbClr val="0003C8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9004500" y="5950449"/>
            <a:ext cx="3187500" cy="56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5" descr="Logotip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4923" y="234672"/>
            <a:ext cx="715794" cy="23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59641" y="238702"/>
            <a:ext cx="941853" cy="243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60FDD99-F39A-4BD1-8EC5-F5DAEB3720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634"/>
          <a:stretch/>
        </p:blipFill>
        <p:spPr>
          <a:xfrm>
            <a:off x="602965" y="778091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id="{24B82BEA-8711-4577-B0A8-BD484114770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314" r="5314"/>
          <a:stretch/>
        </p:blipFill>
        <p:spPr>
          <a:xfrm>
            <a:off x="2254227" y="778091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39C4E5E9-4098-484A-AD05-0BC2EE9061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16" b="21862"/>
          <a:stretch/>
        </p:blipFill>
        <p:spPr>
          <a:xfrm>
            <a:off x="3905489" y="778091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" name="Imagem 60">
            <a:extLst>
              <a:ext uri="{FF2B5EF4-FFF2-40B4-BE49-F238E27FC236}">
                <a16:creationId xmlns:a16="http://schemas.microsoft.com/office/drawing/2014/main" id="{C411BF35-535C-4C65-ADF7-2A747EBB020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2554" r="2554" b="19343"/>
          <a:stretch/>
        </p:blipFill>
        <p:spPr>
          <a:xfrm>
            <a:off x="5556751" y="801658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id="{57CF03E3-3704-4966-B403-C098A016994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700" t="15407" r="14937" b="-1755"/>
          <a:stretch/>
        </p:blipFill>
        <p:spPr>
          <a:xfrm>
            <a:off x="7208013" y="801658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3" name="Imagem 62">
            <a:extLst>
              <a:ext uri="{FF2B5EF4-FFF2-40B4-BE49-F238E27FC236}">
                <a16:creationId xmlns:a16="http://schemas.microsoft.com/office/drawing/2014/main" id="{CD00E70F-B00F-4275-9339-63C569E2165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943" t="18313" b="7835"/>
          <a:stretch/>
        </p:blipFill>
        <p:spPr>
          <a:xfrm>
            <a:off x="8859275" y="801658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4" name="Imagem 63">
            <a:extLst>
              <a:ext uri="{FF2B5EF4-FFF2-40B4-BE49-F238E27FC236}">
                <a16:creationId xmlns:a16="http://schemas.microsoft.com/office/drawing/2014/main" id="{DB1B0A51-EA4E-485B-9BCF-B0A7F6AE422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400" r="7400"/>
          <a:stretch/>
        </p:blipFill>
        <p:spPr>
          <a:xfrm>
            <a:off x="10510537" y="801658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5" name="Imagem 64">
            <a:extLst>
              <a:ext uri="{FF2B5EF4-FFF2-40B4-BE49-F238E27FC236}">
                <a16:creationId xmlns:a16="http://schemas.microsoft.com/office/drawing/2014/main" id="{DA687556-8B9F-45F4-92A9-643642E163E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2521" b="2521"/>
          <a:stretch/>
        </p:blipFill>
        <p:spPr>
          <a:xfrm>
            <a:off x="602965" y="2813889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6" name="Imagem 65">
            <a:extLst>
              <a:ext uri="{FF2B5EF4-FFF2-40B4-BE49-F238E27FC236}">
                <a16:creationId xmlns:a16="http://schemas.microsoft.com/office/drawing/2014/main" id="{64028AD0-17E3-435D-8E2F-FEBBA39AB1E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937" t="24951" r="20937" b="25755"/>
          <a:stretch/>
        </p:blipFill>
        <p:spPr>
          <a:xfrm>
            <a:off x="2254227" y="2813889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" name="Imagem 66">
            <a:extLst>
              <a:ext uri="{FF2B5EF4-FFF2-40B4-BE49-F238E27FC236}">
                <a16:creationId xmlns:a16="http://schemas.microsoft.com/office/drawing/2014/main" id="{0919ABD1-32F4-412E-945E-DCBD1774505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4304" b="20252"/>
          <a:stretch/>
        </p:blipFill>
        <p:spPr>
          <a:xfrm>
            <a:off x="3905489" y="2813889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8AB61C49-7AE6-4198-BDD6-2D47BB99E82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5782" r="5782"/>
          <a:stretch/>
        </p:blipFill>
        <p:spPr>
          <a:xfrm>
            <a:off x="5556751" y="2837456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id="{EE8AF0DD-3A68-4605-BF9F-39DB34DA95F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5954" r="5954"/>
          <a:stretch/>
        </p:blipFill>
        <p:spPr>
          <a:xfrm>
            <a:off x="7208013" y="2837456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A0ADB25D-3682-427E-B3E3-38AF478ADE9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7304" r="7304"/>
          <a:stretch/>
        </p:blipFill>
        <p:spPr>
          <a:xfrm>
            <a:off x="8859275" y="2837456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" name="Imagem 70">
            <a:extLst>
              <a:ext uri="{FF2B5EF4-FFF2-40B4-BE49-F238E27FC236}">
                <a16:creationId xmlns:a16="http://schemas.microsoft.com/office/drawing/2014/main" id="{69535E72-D846-408D-BEBF-2BDD7F64451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0990" t="6230" r="9312" b="3651"/>
          <a:stretch/>
        </p:blipFill>
        <p:spPr>
          <a:xfrm>
            <a:off x="10510537" y="2837456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901DC7DD-F7FC-4073-A8D8-F35E632CDFA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5618" t="8541" r="20013" b="30988"/>
          <a:stretch/>
        </p:blipFill>
        <p:spPr>
          <a:xfrm>
            <a:off x="602966" y="4761558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id="{48375473-9D5B-49EE-B375-E6BB8EE54B36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3030" t="14693" r="13030" b="1699"/>
          <a:stretch/>
        </p:blipFill>
        <p:spPr>
          <a:xfrm>
            <a:off x="2254228" y="4761558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5" name="Imagem 74">
            <a:extLst>
              <a:ext uri="{FF2B5EF4-FFF2-40B4-BE49-F238E27FC236}">
                <a16:creationId xmlns:a16="http://schemas.microsoft.com/office/drawing/2014/main" id="{DE0FFC3C-CB3C-47DA-AE32-C0A44C4434DC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8990" b="15626"/>
          <a:stretch/>
        </p:blipFill>
        <p:spPr>
          <a:xfrm>
            <a:off x="5556752" y="4785125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6" name="Imagem 75">
            <a:extLst>
              <a:ext uri="{FF2B5EF4-FFF2-40B4-BE49-F238E27FC236}">
                <a16:creationId xmlns:a16="http://schemas.microsoft.com/office/drawing/2014/main" id="{A65FD4B6-6CAC-4E57-B1BA-F1FEFADC6949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9059" t="970" r="11476" b="39611"/>
          <a:stretch/>
        </p:blipFill>
        <p:spPr>
          <a:xfrm>
            <a:off x="7208014" y="4785125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7" name="Imagem 76">
            <a:extLst>
              <a:ext uri="{FF2B5EF4-FFF2-40B4-BE49-F238E27FC236}">
                <a16:creationId xmlns:a16="http://schemas.microsoft.com/office/drawing/2014/main" id="{1E505A80-359C-40D3-A123-4BF2927F7C07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5782" r="5782"/>
          <a:stretch/>
        </p:blipFill>
        <p:spPr>
          <a:xfrm>
            <a:off x="8859276" y="4785125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8" name="Imagem 77">
            <a:extLst>
              <a:ext uri="{FF2B5EF4-FFF2-40B4-BE49-F238E27FC236}">
                <a16:creationId xmlns:a16="http://schemas.microsoft.com/office/drawing/2014/main" id="{A4E419BA-77BB-4ACC-A7BA-6E0AB44D2431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7730" r="7730" b="24718"/>
          <a:stretch/>
        </p:blipFill>
        <p:spPr>
          <a:xfrm>
            <a:off x="3905489" y="4761558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9" name="Imagem 78">
            <a:extLst>
              <a:ext uri="{FF2B5EF4-FFF2-40B4-BE49-F238E27FC236}">
                <a16:creationId xmlns:a16="http://schemas.microsoft.com/office/drawing/2014/main" id="{513F860D-04CC-4A34-AC0B-AFAA2DFFC903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-357" t="43" r="357" b="30979"/>
          <a:stretch/>
        </p:blipFill>
        <p:spPr>
          <a:xfrm>
            <a:off x="10510537" y="4761558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02CA41C-D2D5-43F6-8F44-38C277AC0BDC}"/>
              </a:ext>
            </a:extLst>
          </p:cNvPr>
          <p:cNvSpPr txBox="1"/>
          <p:nvPr/>
        </p:nvSpPr>
        <p:spPr>
          <a:xfrm>
            <a:off x="602965" y="2054720"/>
            <a:ext cx="99578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 err="1">
                <a:latin typeface="Montserrat" panose="00000500000000000000" pitchFamily="2" charset="0"/>
              </a:rPr>
              <a:t>Ilso</a:t>
            </a:r>
            <a:r>
              <a:rPr lang="pt-BR" sz="1100" dirty="0">
                <a:latin typeface="Montserrat" panose="00000500000000000000" pitchFamily="2" charset="0"/>
              </a:rPr>
              <a:t> Oliveira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COIC/CBIC</a:t>
            </a:r>
          </a:p>
          <a:p>
            <a:pPr algn="ctr"/>
            <a:r>
              <a:rPr lang="pt-BR" sz="1100" dirty="0">
                <a:latin typeface="Montserrat" panose="00000500000000000000" pitchFamily="2" charset="0"/>
              </a:rPr>
              <a:t>(MG)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ED33FB70-95EC-44D2-8EE5-E72B4A9732A4}"/>
              </a:ext>
            </a:extLst>
          </p:cNvPr>
          <p:cNvSpPr txBox="1"/>
          <p:nvPr/>
        </p:nvSpPr>
        <p:spPr>
          <a:xfrm>
            <a:off x="2057443" y="2036190"/>
            <a:ext cx="141897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Galib Abrahão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GTEC Consultoria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(RJ)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2D59726A-8850-45BF-9A33-4C209E5E4EE8}"/>
              </a:ext>
            </a:extLst>
          </p:cNvPr>
          <p:cNvSpPr txBox="1"/>
          <p:nvPr/>
        </p:nvSpPr>
        <p:spPr>
          <a:xfrm>
            <a:off x="3536381" y="2049776"/>
            <a:ext cx="176362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Ricardo </a:t>
            </a:r>
            <a:r>
              <a:rPr lang="pt-BR" sz="1100" dirty="0" err="1">
                <a:latin typeface="Montserrat" panose="00000500000000000000" pitchFamily="2" charset="0"/>
              </a:rPr>
              <a:t>Fabel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Tractebel </a:t>
            </a:r>
            <a:r>
              <a:rPr lang="pt-BR" sz="1100" dirty="0" err="1">
                <a:latin typeface="Montserrat" panose="00000500000000000000" pitchFamily="2" charset="0"/>
              </a:rPr>
              <a:t>Engineering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 (MG)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8AE39232-4F73-4415-B9A1-52739C4EA969}"/>
              </a:ext>
            </a:extLst>
          </p:cNvPr>
          <p:cNvSpPr txBox="1"/>
          <p:nvPr/>
        </p:nvSpPr>
        <p:spPr>
          <a:xfrm>
            <a:off x="5273407" y="2063026"/>
            <a:ext cx="159210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Marcelo Figueiredo 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Engenharia e </a:t>
            </a:r>
          </a:p>
          <a:p>
            <a:pPr algn="ctr"/>
            <a:r>
              <a:rPr lang="pt-BR" sz="1100" dirty="0">
                <a:latin typeface="Montserrat" panose="00000500000000000000" pitchFamily="2" charset="0"/>
              </a:rPr>
              <a:t>Consultoria (MG)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73206CE9-16D0-4657-A0BD-D83A84FB4910}"/>
              </a:ext>
            </a:extLst>
          </p:cNvPr>
          <p:cNvSpPr txBox="1"/>
          <p:nvPr/>
        </p:nvSpPr>
        <p:spPr>
          <a:xfrm>
            <a:off x="6879083" y="2075519"/>
            <a:ext cx="177644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Marcelo Abreu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Mascarenhas Barbosa </a:t>
            </a:r>
          </a:p>
          <a:p>
            <a:pPr algn="ctr"/>
            <a:r>
              <a:rPr lang="pt-BR" sz="1100" dirty="0" err="1">
                <a:latin typeface="Montserrat" panose="00000500000000000000" pitchFamily="2" charset="0"/>
              </a:rPr>
              <a:t>Roscoe</a:t>
            </a:r>
            <a:r>
              <a:rPr lang="pt-BR" sz="1100" dirty="0">
                <a:latin typeface="Montserrat" panose="00000500000000000000" pitchFamily="2" charset="0"/>
              </a:rPr>
              <a:t> (MG)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164C6539-7FEB-4673-A54B-FFF5242BF586}"/>
              </a:ext>
            </a:extLst>
          </p:cNvPr>
          <p:cNvSpPr txBox="1"/>
          <p:nvPr/>
        </p:nvSpPr>
        <p:spPr>
          <a:xfrm>
            <a:off x="8648163" y="2089105"/>
            <a:ext cx="15408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Gustavo </a:t>
            </a:r>
            <a:r>
              <a:rPr lang="pt-BR" sz="1100" dirty="0" err="1">
                <a:latin typeface="Montserrat" panose="00000500000000000000" pitchFamily="2" charset="0"/>
              </a:rPr>
              <a:t>Bado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Estrutural Serviços </a:t>
            </a:r>
          </a:p>
          <a:p>
            <a:pPr algn="ctr"/>
            <a:r>
              <a:rPr lang="pt-BR" sz="1100" dirty="0">
                <a:latin typeface="Montserrat" panose="00000500000000000000" pitchFamily="2" charset="0"/>
              </a:rPr>
              <a:t>Industriais (RS)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FA24571A-15A4-4B4B-9974-F3FE470D2E81}"/>
              </a:ext>
            </a:extLst>
          </p:cNvPr>
          <p:cNvSpPr txBox="1"/>
          <p:nvPr/>
        </p:nvSpPr>
        <p:spPr>
          <a:xfrm>
            <a:off x="10325074" y="2102355"/>
            <a:ext cx="148951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Edmilson Pires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Marka Engenharia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 err="1">
                <a:latin typeface="Montserrat" panose="00000500000000000000" pitchFamily="2" charset="0"/>
              </a:rPr>
              <a:t>Sinduscon-MA</a:t>
            </a:r>
            <a:endParaRPr lang="pt-BR" sz="1100" dirty="0">
              <a:latin typeface="Montserrat" panose="00000500000000000000" pitchFamily="2" charset="0"/>
            </a:endParaRP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F5DF0459-1A6F-4B15-A401-76BEE533D00C}"/>
              </a:ext>
            </a:extLst>
          </p:cNvPr>
          <p:cNvSpPr txBox="1"/>
          <p:nvPr/>
        </p:nvSpPr>
        <p:spPr>
          <a:xfrm>
            <a:off x="328050" y="4048744"/>
            <a:ext cx="154561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 err="1">
                <a:latin typeface="Montserrat" panose="00000500000000000000" pitchFamily="2" charset="0"/>
              </a:rPr>
              <a:t>Elissandra</a:t>
            </a:r>
            <a:r>
              <a:rPr lang="pt-BR" sz="1100" dirty="0">
                <a:latin typeface="Montserrat" panose="00000500000000000000" pitchFamily="2" charset="0"/>
              </a:rPr>
              <a:t> Candido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KVG Engenharia</a:t>
            </a:r>
          </a:p>
          <a:p>
            <a:pPr algn="ctr"/>
            <a:r>
              <a:rPr lang="pt-BR" sz="1100" dirty="0">
                <a:latin typeface="Montserrat" panose="00000500000000000000" pitchFamily="2" charset="0"/>
              </a:rPr>
              <a:t>Sinduscon-NF (RJ)</a:t>
            </a: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748770C4-23B8-48FF-A0A2-C41C4574C730}"/>
              </a:ext>
            </a:extLst>
          </p:cNvPr>
          <p:cNvSpPr txBox="1"/>
          <p:nvPr/>
        </p:nvSpPr>
        <p:spPr>
          <a:xfrm>
            <a:off x="2020574" y="4030214"/>
            <a:ext cx="149271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Ricardo Abrahão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Fortes Engenharia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Sinduscon-ES </a:t>
            </a: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3606C4E4-FFF0-4616-875C-56B5A6317C50}"/>
              </a:ext>
            </a:extLst>
          </p:cNvPr>
          <p:cNvSpPr txBox="1"/>
          <p:nvPr/>
        </p:nvSpPr>
        <p:spPr>
          <a:xfrm>
            <a:off x="3380890" y="4043800"/>
            <a:ext cx="207460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Cézar </a:t>
            </a:r>
            <a:r>
              <a:rPr lang="pt-BR" sz="1100" dirty="0" err="1">
                <a:latin typeface="Montserrat" panose="00000500000000000000" pitchFamily="2" charset="0"/>
              </a:rPr>
              <a:t>Mortari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 err="1">
                <a:latin typeface="Montserrat" panose="00000500000000000000" pitchFamily="2" charset="0"/>
              </a:rPr>
              <a:t>Irontec</a:t>
            </a:r>
            <a:r>
              <a:rPr lang="pt-BR" sz="1100" dirty="0">
                <a:latin typeface="Montserrat" panose="00000500000000000000" pitchFamily="2" charset="0"/>
              </a:rPr>
              <a:t> Montagens </a:t>
            </a:r>
          </a:p>
          <a:p>
            <a:pPr algn="ctr"/>
            <a:r>
              <a:rPr lang="pt-BR" sz="1100" dirty="0">
                <a:latin typeface="Montserrat" panose="00000500000000000000" pitchFamily="2" charset="0"/>
              </a:rPr>
              <a:t>Industriais / Sinduscon-GO</a:t>
            </a:r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9FCA1C0A-8A5A-4513-8245-715A6B060F74}"/>
              </a:ext>
            </a:extLst>
          </p:cNvPr>
          <p:cNvSpPr txBox="1"/>
          <p:nvPr/>
        </p:nvSpPr>
        <p:spPr>
          <a:xfrm>
            <a:off x="5509846" y="4057050"/>
            <a:ext cx="111921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Hugo França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COMAT/CBIC</a:t>
            </a:r>
          </a:p>
          <a:p>
            <a:pPr algn="ctr"/>
            <a:r>
              <a:rPr lang="pt-BR" sz="1100" dirty="0">
                <a:latin typeface="Montserrat" panose="00000500000000000000" pitchFamily="2" charset="0"/>
              </a:rPr>
              <a:t>(DF)</a:t>
            </a: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98D39493-2B75-4D46-8BA1-56871640B25E}"/>
              </a:ext>
            </a:extLst>
          </p:cNvPr>
          <p:cNvSpPr txBox="1"/>
          <p:nvPr/>
        </p:nvSpPr>
        <p:spPr>
          <a:xfrm>
            <a:off x="7207699" y="4069543"/>
            <a:ext cx="111921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Luiz Eduardo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M. </a:t>
            </a:r>
            <a:r>
              <a:rPr lang="pt-BR" sz="1100" dirty="0" err="1">
                <a:latin typeface="Montserrat" panose="00000500000000000000" pitchFamily="2" charset="0"/>
              </a:rPr>
              <a:t>Roscoe</a:t>
            </a:r>
            <a:endParaRPr lang="pt-BR" sz="1100" dirty="0">
              <a:latin typeface="Montserrat" panose="00000500000000000000" pitchFamily="2" charset="0"/>
            </a:endParaRPr>
          </a:p>
          <a:p>
            <a:pPr algn="ctr"/>
            <a:r>
              <a:rPr lang="pt-BR" sz="1100" dirty="0">
                <a:latin typeface="Montserrat" panose="00000500000000000000" pitchFamily="2" charset="0"/>
              </a:rPr>
              <a:t>(MG)</a:t>
            </a:r>
          </a:p>
        </p:txBody>
      </p: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FF9D618A-602D-4DED-AB37-2798D5CBC6FD}"/>
              </a:ext>
            </a:extLst>
          </p:cNvPr>
          <p:cNvSpPr txBox="1"/>
          <p:nvPr/>
        </p:nvSpPr>
        <p:spPr>
          <a:xfrm>
            <a:off x="8755564" y="4083129"/>
            <a:ext cx="132600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Celso Pimentel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MIP Engenharia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Sinduscon-MG</a:t>
            </a:r>
          </a:p>
        </p:txBody>
      </p:sp>
      <p:sp>
        <p:nvSpPr>
          <p:cNvPr id="95" name="CaixaDeTexto 94">
            <a:extLst>
              <a:ext uri="{FF2B5EF4-FFF2-40B4-BE49-F238E27FC236}">
                <a16:creationId xmlns:a16="http://schemas.microsoft.com/office/drawing/2014/main" id="{C5C093CB-92A7-439A-A23A-27CCD6FB1B9E}"/>
              </a:ext>
            </a:extLst>
          </p:cNvPr>
          <p:cNvSpPr txBox="1"/>
          <p:nvPr/>
        </p:nvSpPr>
        <p:spPr>
          <a:xfrm>
            <a:off x="10131912" y="4096379"/>
            <a:ext cx="187583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Cláudio Freitas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 err="1">
                <a:latin typeface="Montserrat" panose="00000500000000000000" pitchFamily="2" charset="0"/>
              </a:rPr>
              <a:t>Qualidados</a:t>
            </a:r>
            <a:r>
              <a:rPr lang="pt-BR" sz="1100" dirty="0">
                <a:latin typeface="Montserrat" panose="00000500000000000000" pitchFamily="2" charset="0"/>
              </a:rPr>
              <a:t> Consultoria </a:t>
            </a:r>
          </a:p>
          <a:p>
            <a:pPr algn="ctr"/>
            <a:r>
              <a:rPr lang="pt-BR" sz="1100" dirty="0">
                <a:latin typeface="Montserrat" panose="00000500000000000000" pitchFamily="2" charset="0"/>
              </a:rPr>
              <a:t>e Sistemas (BA)</a:t>
            </a:r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B9CB2FFD-E446-45E0-A8B9-5AF4F1AEF137}"/>
              </a:ext>
            </a:extLst>
          </p:cNvPr>
          <p:cNvSpPr txBox="1"/>
          <p:nvPr/>
        </p:nvSpPr>
        <p:spPr>
          <a:xfrm>
            <a:off x="392173" y="6032327"/>
            <a:ext cx="14173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Eduardo Aragon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 err="1">
                <a:latin typeface="Montserrat" panose="00000500000000000000" pitchFamily="2" charset="0"/>
              </a:rPr>
              <a:t>Brainmarket</a:t>
            </a:r>
            <a:r>
              <a:rPr lang="pt-BR" sz="1100" dirty="0">
                <a:latin typeface="Montserrat" panose="00000500000000000000" pitchFamily="2" charset="0"/>
              </a:rPr>
              <a:t> (BA)</a:t>
            </a:r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9C806449-8BDA-4771-872C-0E949D27338E}"/>
              </a:ext>
            </a:extLst>
          </p:cNvPr>
          <p:cNvSpPr txBox="1"/>
          <p:nvPr/>
        </p:nvSpPr>
        <p:spPr>
          <a:xfrm>
            <a:off x="1998133" y="6013797"/>
            <a:ext cx="15376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Leonardo Scarpelli 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FDC (MG)</a:t>
            </a:r>
          </a:p>
        </p:txBody>
      </p: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A491D95C-F5E6-4E75-8F03-B63DE37B8761}"/>
              </a:ext>
            </a:extLst>
          </p:cNvPr>
          <p:cNvSpPr txBox="1"/>
          <p:nvPr/>
        </p:nvSpPr>
        <p:spPr>
          <a:xfrm>
            <a:off x="3747976" y="6027383"/>
            <a:ext cx="134043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Tereza Christina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Civil Engenharia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Sinduscon-DF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F86D2B58-C7B5-476C-8CE6-5C9F2FDECD56}"/>
              </a:ext>
            </a:extLst>
          </p:cNvPr>
          <p:cNvSpPr txBox="1"/>
          <p:nvPr/>
        </p:nvSpPr>
        <p:spPr>
          <a:xfrm>
            <a:off x="5400844" y="6040633"/>
            <a:ext cx="13372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Oscar Simonsen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ABEMI (SP)</a:t>
            </a:r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207E2E36-EBB6-49AF-81A8-F428029D6C8C}"/>
              </a:ext>
            </a:extLst>
          </p:cNvPr>
          <p:cNvSpPr txBox="1"/>
          <p:nvPr/>
        </p:nvSpPr>
        <p:spPr>
          <a:xfrm>
            <a:off x="6879885" y="6053126"/>
            <a:ext cx="177484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Patrícia </a:t>
            </a:r>
            <a:r>
              <a:rPr lang="pt-BR" sz="1100" dirty="0" err="1">
                <a:latin typeface="Montserrat" panose="00000500000000000000" pitchFamily="2" charset="0"/>
              </a:rPr>
              <a:t>Boson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 err="1">
                <a:latin typeface="Montserrat" panose="00000500000000000000" pitchFamily="2" charset="0"/>
              </a:rPr>
              <a:t>Conciliare</a:t>
            </a:r>
            <a:r>
              <a:rPr lang="pt-BR" sz="1100" dirty="0">
                <a:latin typeface="Montserrat" panose="00000500000000000000" pitchFamily="2" charset="0"/>
              </a:rPr>
              <a:t> Consultoria </a:t>
            </a:r>
          </a:p>
          <a:p>
            <a:pPr algn="ctr"/>
            <a:r>
              <a:rPr lang="pt-BR" sz="1100" dirty="0">
                <a:latin typeface="Montserrat" panose="00000500000000000000" pitchFamily="2" charset="0"/>
              </a:rPr>
              <a:t>Socioambiental (MG)</a:t>
            </a: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0CA1F290-B5C6-4F74-89E4-2A63AAE1D0AF}"/>
              </a:ext>
            </a:extLst>
          </p:cNvPr>
          <p:cNvSpPr txBox="1"/>
          <p:nvPr/>
        </p:nvSpPr>
        <p:spPr>
          <a:xfrm>
            <a:off x="8733924" y="6066712"/>
            <a:ext cx="13692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Rodrigo Garcia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SMC Engenharia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Sinduscon-PA</a:t>
            </a: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08C2D4C6-04E8-4249-9251-86AD7FE478E3}"/>
              </a:ext>
            </a:extLst>
          </p:cNvPr>
          <p:cNvSpPr txBox="1"/>
          <p:nvPr/>
        </p:nvSpPr>
        <p:spPr>
          <a:xfrm>
            <a:off x="10341105" y="6079962"/>
            <a:ext cx="145745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Geraldo Menezes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IBPC Construções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Sinduscon-BA</a:t>
            </a:r>
          </a:p>
        </p:txBody>
      </p:sp>
    </p:spTree>
    <p:extLst>
      <p:ext uri="{BB962C8B-B14F-4D97-AF65-F5344CB8AC3E}">
        <p14:creationId xmlns:p14="http://schemas.microsoft.com/office/powerpoint/2010/main" val="4056089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E013DEF-49A8-4FBC-C6D1-8CEFE6859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929772"/>
            <a:ext cx="6780390" cy="489776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1DAEF04-D2A8-CB71-7DFB-67102FAC12D0}"/>
              </a:ext>
            </a:extLst>
          </p:cNvPr>
          <p:cNvSpPr txBox="1"/>
          <p:nvPr/>
        </p:nvSpPr>
        <p:spPr>
          <a:xfrm>
            <a:off x="6998558" y="2204864"/>
            <a:ext cx="416147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O GT foi criado com  intuito é sensibilizar os cidadãos e os contratantes do segmento sobre a importância da engenharia no sucesso dos projetos  com instalado, formalmente, no dia </a:t>
            </a:r>
            <a:r>
              <a:rPr lang="pt-BR" sz="18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31/08/2022;</a:t>
            </a:r>
          </a:p>
          <a:p>
            <a:pPr algn="just"/>
            <a:endParaRPr lang="pt-BR" sz="1800" b="1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1800" dirty="0">
                <a:latin typeface="Montserrat" panose="00000500000000000000" pitchFamily="2" charset="0"/>
              </a:rPr>
              <a:t>Atualmente, o GT já realizou </a:t>
            </a:r>
            <a:r>
              <a:rPr lang="pt-BR" sz="1800" b="1" dirty="0">
                <a:latin typeface="Montserrat" panose="00000500000000000000" pitchFamily="2" charset="0"/>
              </a:rPr>
              <a:t>6 reuniões</a:t>
            </a:r>
            <a:r>
              <a:rPr lang="pt-BR" sz="1800" dirty="0">
                <a:latin typeface="Montserrat" panose="00000500000000000000" pitchFamily="2" charset="0"/>
              </a:rPr>
              <a:t>, por meio de encontros bimestrais, via Zoom.</a:t>
            </a:r>
            <a:endParaRPr lang="pt-BR" sz="1800" dirty="0"/>
          </a:p>
        </p:txBody>
      </p:sp>
      <p:sp>
        <p:nvSpPr>
          <p:cNvPr id="5" name="Google Shape;125;p5">
            <a:extLst>
              <a:ext uri="{FF2B5EF4-FFF2-40B4-BE49-F238E27FC236}">
                <a16:creationId xmlns:a16="http://schemas.microsoft.com/office/drawing/2014/main" id="{E094C2DA-8E4C-6E60-8302-1EF326CE1081}"/>
              </a:ext>
            </a:extLst>
          </p:cNvPr>
          <p:cNvSpPr txBox="1"/>
          <p:nvPr/>
        </p:nvSpPr>
        <p:spPr>
          <a:xfrm>
            <a:off x="2567608" y="116632"/>
            <a:ext cx="8592427" cy="68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 b="1" i="0" u="none" strike="noStrike" cap="none" dirty="0">
                <a:solidFill>
                  <a:schemeClr val="bg1"/>
                </a:solidFill>
                <a:highlight>
                  <a:srgbClr val="0003C8"/>
                </a:highlight>
                <a:latin typeface="Montserrat"/>
                <a:ea typeface="Montserrat"/>
                <a:cs typeface="Montserrat"/>
                <a:sym typeface="Montserrat"/>
              </a:rPr>
              <a:t>GT – VALORIZAÇÃO DA ENGENHARIA</a:t>
            </a:r>
            <a:endParaRPr sz="2500" b="1" i="0" u="none" strike="noStrike" cap="none" dirty="0">
              <a:solidFill>
                <a:schemeClr val="bg1"/>
              </a:solidFill>
              <a:highlight>
                <a:srgbClr val="0003C8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102377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/>
          <p:nvPr/>
        </p:nvSpPr>
        <p:spPr>
          <a:xfrm>
            <a:off x="9004500" y="5950449"/>
            <a:ext cx="3187500" cy="56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5" descr="Logotip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3191" y="6291613"/>
            <a:ext cx="715794" cy="23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07909" y="6295643"/>
            <a:ext cx="941853" cy="243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60FDD99-F39A-4BD1-8EC5-F5DAEB3720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634"/>
          <a:stretch/>
        </p:blipFill>
        <p:spPr>
          <a:xfrm>
            <a:off x="2285944" y="778091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39C4E5E9-4098-484A-AD05-0BC2EE9061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16" b="21862"/>
          <a:stretch/>
        </p:blipFill>
        <p:spPr>
          <a:xfrm>
            <a:off x="3905489" y="778091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6" name="Imagem 65">
            <a:extLst>
              <a:ext uri="{FF2B5EF4-FFF2-40B4-BE49-F238E27FC236}">
                <a16:creationId xmlns:a16="http://schemas.microsoft.com/office/drawing/2014/main" id="{64028AD0-17E3-435D-8E2F-FEBBA39AB1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571" t="4045" r="17391" b="20152"/>
          <a:stretch/>
        </p:blipFill>
        <p:spPr>
          <a:xfrm>
            <a:off x="2227638" y="2856248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" name="Imagem 66">
            <a:extLst>
              <a:ext uri="{FF2B5EF4-FFF2-40B4-BE49-F238E27FC236}">
                <a16:creationId xmlns:a16="http://schemas.microsoft.com/office/drawing/2014/main" id="{0919ABD1-32F4-412E-945E-DCBD177450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48" t="-237" r="-1148" b="15428"/>
          <a:stretch/>
        </p:blipFill>
        <p:spPr>
          <a:xfrm>
            <a:off x="3878900" y="2856248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8AB61C49-7AE6-4198-BDD6-2D47BB99E8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782" r="5782"/>
          <a:stretch/>
        </p:blipFill>
        <p:spPr>
          <a:xfrm>
            <a:off x="8727016" y="792861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id="{EE8AF0DD-3A68-4605-BF9F-39DB34DA95F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782" r="5782"/>
          <a:stretch/>
        </p:blipFill>
        <p:spPr>
          <a:xfrm>
            <a:off x="5436668" y="2856248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" name="Imagem 70">
            <a:extLst>
              <a:ext uri="{FF2B5EF4-FFF2-40B4-BE49-F238E27FC236}">
                <a16:creationId xmlns:a16="http://schemas.microsoft.com/office/drawing/2014/main" id="{69535E72-D846-408D-BEBF-2BDD7F64451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416" t="21166" r="16838" b="4490"/>
          <a:stretch/>
        </p:blipFill>
        <p:spPr>
          <a:xfrm>
            <a:off x="8135004" y="4890929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901DC7DD-F7FC-4073-A8D8-F35E632CDFA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791" t="11333" r="16602" b="6567"/>
          <a:stretch/>
        </p:blipFill>
        <p:spPr>
          <a:xfrm>
            <a:off x="8754489" y="2780902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id="{48375473-9D5B-49EE-B375-E6BB8EE54B3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1610" t="2218" r="15531" b="25016"/>
          <a:stretch/>
        </p:blipFill>
        <p:spPr>
          <a:xfrm>
            <a:off x="3106485" y="4905641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5" name="Imagem 74">
            <a:extLst>
              <a:ext uri="{FF2B5EF4-FFF2-40B4-BE49-F238E27FC236}">
                <a16:creationId xmlns:a16="http://schemas.microsoft.com/office/drawing/2014/main" id="{DE0FFC3C-CB3C-47DA-AE32-C0A44C4434D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0782" t="19845" r="745" b="2728"/>
          <a:stretch/>
        </p:blipFill>
        <p:spPr>
          <a:xfrm>
            <a:off x="6417549" y="4880694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6" name="Imagem 75">
            <a:extLst>
              <a:ext uri="{FF2B5EF4-FFF2-40B4-BE49-F238E27FC236}">
                <a16:creationId xmlns:a16="http://schemas.microsoft.com/office/drawing/2014/main" id="{A65FD4B6-6CAC-4E57-B1BA-F1FEFADC694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4186" t="1812" r="23158" b="9040"/>
          <a:stretch/>
        </p:blipFill>
        <p:spPr>
          <a:xfrm>
            <a:off x="7101556" y="2838091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8" name="Imagem 77">
            <a:extLst>
              <a:ext uri="{FF2B5EF4-FFF2-40B4-BE49-F238E27FC236}">
                <a16:creationId xmlns:a16="http://schemas.microsoft.com/office/drawing/2014/main" id="{A4E419BA-77BB-4ACC-A7BA-6E0AB44D243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6910" t="13875" r="18567" b="13166"/>
          <a:stretch/>
        </p:blipFill>
        <p:spPr>
          <a:xfrm>
            <a:off x="4757746" y="4905641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9" name="Imagem 78">
            <a:extLst>
              <a:ext uri="{FF2B5EF4-FFF2-40B4-BE49-F238E27FC236}">
                <a16:creationId xmlns:a16="http://schemas.microsoft.com/office/drawing/2014/main" id="{513F860D-04CC-4A34-AC0B-AFAA2DFFC90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-357" t="43" r="357" b="30979"/>
          <a:stretch/>
        </p:blipFill>
        <p:spPr>
          <a:xfrm>
            <a:off x="5566881" y="792861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02CA41C-D2D5-43F6-8F44-38C277AC0BDC}"/>
              </a:ext>
            </a:extLst>
          </p:cNvPr>
          <p:cNvSpPr txBox="1"/>
          <p:nvPr/>
        </p:nvSpPr>
        <p:spPr>
          <a:xfrm>
            <a:off x="2285944" y="2054720"/>
            <a:ext cx="9957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 err="1">
                <a:latin typeface="Montserrat" panose="00000500000000000000" pitchFamily="2" charset="0"/>
              </a:rPr>
              <a:t>Ilso</a:t>
            </a:r>
            <a:r>
              <a:rPr lang="pt-BR" sz="1100" dirty="0">
                <a:latin typeface="Montserrat" panose="00000500000000000000" pitchFamily="2" charset="0"/>
              </a:rPr>
              <a:t> Oliveira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COIC/CBIC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2D59726A-8850-45BF-9A33-4C209E5E4EE8}"/>
              </a:ext>
            </a:extLst>
          </p:cNvPr>
          <p:cNvSpPr txBox="1"/>
          <p:nvPr/>
        </p:nvSpPr>
        <p:spPr>
          <a:xfrm>
            <a:off x="3536379" y="2049776"/>
            <a:ext cx="17636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Ricardo </a:t>
            </a:r>
            <a:r>
              <a:rPr lang="pt-BR" sz="1100" dirty="0" err="1">
                <a:latin typeface="Montserrat" panose="00000500000000000000" pitchFamily="2" charset="0"/>
              </a:rPr>
              <a:t>Fabel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Tractebel </a:t>
            </a:r>
            <a:r>
              <a:rPr lang="pt-BR" sz="1100" dirty="0" err="1">
                <a:latin typeface="Montserrat" panose="00000500000000000000" pitchFamily="2" charset="0"/>
              </a:rPr>
              <a:t>Engineering</a:t>
            </a:r>
            <a:endParaRPr lang="pt-BR" sz="1100" dirty="0">
              <a:latin typeface="Montserrat" panose="00000500000000000000" pitchFamily="2" charset="0"/>
            </a:endParaRP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748770C4-23B8-48FF-A0A2-C41C4574C730}"/>
              </a:ext>
            </a:extLst>
          </p:cNvPr>
          <p:cNvSpPr txBox="1"/>
          <p:nvPr/>
        </p:nvSpPr>
        <p:spPr>
          <a:xfrm>
            <a:off x="2045279" y="4080211"/>
            <a:ext cx="13901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Virgínia Campos 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SME</a:t>
            </a: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3606C4E4-FFF0-4616-875C-56B5A6317C50}"/>
              </a:ext>
            </a:extLst>
          </p:cNvPr>
          <p:cNvSpPr txBox="1"/>
          <p:nvPr/>
        </p:nvSpPr>
        <p:spPr>
          <a:xfrm>
            <a:off x="3837606" y="4086159"/>
            <a:ext cx="11079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Ana Adalgisa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CREA-RN</a:t>
            </a:r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9FCA1C0A-8A5A-4513-8245-715A6B060F74}"/>
              </a:ext>
            </a:extLst>
          </p:cNvPr>
          <p:cNvSpPr txBox="1"/>
          <p:nvPr/>
        </p:nvSpPr>
        <p:spPr>
          <a:xfrm>
            <a:off x="8679149" y="2037475"/>
            <a:ext cx="11192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Hugo França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COMAT/CBIC</a:t>
            </a: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98D39493-2B75-4D46-8BA1-56871640B25E}"/>
              </a:ext>
            </a:extLst>
          </p:cNvPr>
          <p:cNvSpPr txBox="1"/>
          <p:nvPr/>
        </p:nvSpPr>
        <p:spPr>
          <a:xfrm>
            <a:off x="5434751" y="4088335"/>
            <a:ext cx="11224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Flávio Fontes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SME</a:t>
            </a:r>
          </a:p>
        </p:txBody>
      </p:sp>
      <p:sp>
        <p:nvSpPr>
          <p:cNvPr id="95" name="CaixaDeTexto 94">
            <a:extLst>
              <a:ext uri="{FF2B5EF4-FFF2-40B4-BE49-F238E27FC236}">
                <a16:creationId xmlns:a16="http://schemas.microsoft.com/office/drawing/2014/main" id="{C5C093CB-92A7-439A-A23A-27CCD6FB1B9E}"/>
              </a:ext>
            </a:extLst>
          </p:cNvPr>
          <p:cNvSpPr txBox="1"/>
          <p:nvPr/>
        </p:nvSpPr>
        <p:spPr>
          <a:xfrm>
            <a:off x="8036904" y="6149852"/>
            <a:ext cx="13147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Arthur Couceiro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CBIC Jovem</a:t>
            </a:r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B9CB2FFD-E446-45E0-A8B9-5AF4F1AEF137}"/>
              </a:ext>
            </a:extLst>
          </p:cNvPr>
          <p:cNvSpPr txBox="1"/>
          <p:nvPr/>
        </p:nvSpPr>
        <p:spPr>
          <a:xfrm>
            <a:off x="8679149" y="4051671"/>
            <a:ext cx="11464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 err="1">
                <a:latin typeface="Montserrat" panose="00000500000000000000" pitchFamily="2" charset="0"/>
              </a:rPr>
              <a:t>Vanderli</a:t>
            </a:r>
            <a:r>
              <a:rPr lang="pt-BR" sz="1100" dirty="0">
                <a:latin typeface="Montserrat" panose="00000500000000000000" pitchFamily="2" charset="0"/>
              </a:rPr>
              <a:t> Fava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UFJF</a:t>
            </a:r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9C806449-8BDA-4771-872C-0E949D27338E}"/>
              </a:ext>
            </a:extLst>
          </p:cNvPr>
          <p:cNvSpPr txBox="1"/>
          <p:nvPr/>
        </p:nvSpPr>
        <p:spPr>
          <a:xfrm>
            <a:off x="3181411" y="6157880"/>
            <a:ext cx="8755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Aécio Lira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E2D 500</a:t>
            </a:r>
          </a:p>
        </p:txBody>
      </p: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A491D95C-F5E6-4E75-8F03-B63DE37B8761}"/>
              </a:ext>
            </a:extLst>
          </p:cNvPr>
          <p:cNvSpPr txBox="1"/>
          <p:nvPr/>
        </p:nvSpPr>
        <p:spPr>
          <a:xfrm>
            <a:off x="4350967" y="6171466"/>
            <a:ext cx="18389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Washington Florêncio 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 err="1">
                <a:latin typeface="Montserrat" panose="00000500000000000000" pitchFamily="2" charset="0"/>
              </a:rPr>
              <a:t>Qualidados</a:t>
            </a:r>
            <a:r>
              <a:rPr lang="pt-BR" sz="1100" dirty="0">
                <a:latin typeface="Montserrat" panose="00000500000000000000" pitchFamily="2" charset="0"/>
              </a:rPr>
              <a:t> Consultoria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F86D2B58-C7B5-476C-8CE6-5C9F2FDECD56}"/>
              </a:ext>
            </a:extLst>
          </p:cNvPr>
          <p:cNvSpPr txBox="1"/>
          <p:nvPr/>
        </p:nvSpPr>
        <p:spPr>
          <a:xfrm>
            <a:off x="6185501" y="6136202"/>
            <a:ext cx="14895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Pedro Fialho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Marka Engenharia</a:t>
            </a:r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207E2E36-EBB6-49AF-81A8-F428029D6C8C}"/>
              </a:ext>
            </a:extLst>
          </p:cNvPr>
          <p:cNvSpPr txBox="1"/>
          <p:nvPr/>
        </p:nvSpPr>
        <p:spPr>
          <a:xfrm>
            <a:off x="6678048" y="4106092"/>
            <a:ext cx="19656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Carlos Corrêa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 err="1">
                <a:latin typeface="Montserrat" panose="00000500000000000000" pitchFamily="2" charset="0"/>
              </a:rPr>
              <a:t>Brainmarket</a:t>
            </a:r>
            <a:r>
              <a:rPr lang="pt-BR" sz="1100" dirty="0">
                <a:latin typeface="Montserrat" panose="00000500000000000000" pitchFamily="2" charset="0"/>
              </a:rPr>
              <a:t> Consultoria </a:t>
            </a: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08C2D4C6-04E8-4249-9251-86AD7FE478E3}"/>
              </a:ext>
            </a:extLst>
          </p:cNvPr>
          <p:cNvSpPr txBox="1"/>
          <p:nvPr/>
        </p:nvSpPr>
        <p:spPr>
          <a:xfrm>
            <a:off x="5397449" y="2111265"/>
            <a:ext cx="14574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Geraldo Menezes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IBPC Construções</a:t>
            </a:r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950C5448-E773-4502-87E7-2902C8F6DE23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5937" b="5937"/>
          <a:stretch/>
        </p:blipFill>
        <p:spPr>
          <a:xfrm>
            <a:off x="7159014" y="798466"/>
            <a:ext cx="1025407" cy="115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9" name="CaixaDeTexto 48">
            <a:extLst>
              <a:ext uri="{FF2B5EF4-FFF2-40B4-BE49-F238E27FC236}">
                <a16:creationId xmlns:a16="http://schemas.microsoft.com/office/drawing/2014/main" id="{1DDFB8FC-EDDD-4505-8813-4F6FA1E2C974}"/>
              </a:ext>
            </a:extLst>
          </p:cNvPr>
          <p:cNvSpPr txBox="1"/>
          <p:nvPr/>
        </p:nvSpPr>
        <p:spPr>
          <a:xfrm>
            <a:off x="7071793" y="2049776"/>
            <a:ext cx="12153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latin typeface="Montserrat" panose="00000500000000000000" pitchFamily="2" charset="0"/>
              </a:rPr>
              <a:t>Nícolas Santos</a:t>
            </a:r>
            <a:br>
              <a:rPr lang="pt-BR" sz="1100" dirty="0">
                <a:latin typeface="Montserrat" panose="00000500000000000000" pitchFamily="2" charset="0"/>
              </a:rPr>
            </a:br>
            <a:r>
              <a:rPr lang="pt-BR" sz="1100" dirty="0">
                <a:latin typeface="Montserrat" panose="00000500000000000000" pitchFamily="2" charset="0"/>
              </a:rPr>
              <a:t>COIC/CBIC</a:t>
            </a:r>
          </a:p>
        </p:txBody>
      </p:sp>
      <p:sp>
        <p:nvSpPr>
          <p:cNvPr id="2" name="Google Shape;125;p5">
            <a:extLst>
              <a:ext uri="{FF2B5EF4-FFF2-40B4-BE49-F238E27FC236}">
                <a16:creationId xmlns:a16="http://schemas.microsoft.com/office/drawing/2014/main" id="{99F64CDE-3681-97AD-C2B5-3FD1264ACB79}"/>
              </a:ext>
            </a:extLst>
          </p:cNvPr>
          <p:cNvSpPr txBox="1"/>
          <p:nvPr/>
        </p:nvSpPr>
        <p:spPr>
          <a:xfrm>
            <a:off x="3146743" y="40200"/>
            <a:ext cx="6549658" cy="68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 b="1" i="0" u="none" strike="noStrike" cap="none" dirty="0">
                <a:solidFill>
                  <a:schemeClr val="bg1"/>
                </a:solidFill>
                <a:highlight>
                  <a:srgbClr val="0003C8"/>
                </a:highlight>
                <a:latin typeface="Montserrat"/>
                <a:ea typeface="Montserrat"/>
                <a:cs typeface="Montserrat"/>
                <a:sym typeface="Montserrat"/>
              </a:rPr>
              <a:t>GT – VALORIZAÇÃO DA ENGENHARIA</a:t>
            </a:r>
            <a:endParaRPr sz="2500" b="1" i="0" u="none" strike="noStrike" cap="none" dirty="0">
              <a:solidFill>
                <a:schemeClr val="bg1"/>
              </a:solidFill>
              <a:highlight>
                <a:srgbClr val="0003C8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245989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id="{CFB0C382-E987-D832-857E-122B8FBB4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04" y="980728"/>
            <a:ext cx="5256584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Google Shape;125;p5">
            <a:extLst>
              <a:ext uri="{FF2B5EF4-FFF2-40B4-BE49-F238E27FC236}">
                <a16:creationId xmlns:a16="http://schemas.microsoft.com/office/drawing/2014/main" id="{407A2E61-1AF2-ECB9-0F78-7518F00E616A}"/>
              </a:ext>
            </a:extLst>
          </p:cNvPr>
          <p:cNvSpPr txBox="1"/>
          <p:nvPr/>
        </p:nvSpPr>
        <p:spPr>
          <a:xfrm>
            <a:off x="4151784" y="124287"/>
            <a:ext cx="8592427" cy="68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 b="1" dirty="0">
                <a:solidFill>
                  <a:schemeClr val="bg1"/>
                </a:solidFill>
                <a:highlight>
                  <a:srgbClr val="0003C8"/>
                </a:highlight>
                <a:latin typeface="Montserrat"/>
                <a:ea typeface="Montserrat"/>
                <a:cs typeface="Montserrat"/>
                <a:sym typeface="Montserrat"/>
              </a:rPr>
              <a:t>ROADSHOW COIC</a:t>
            </a:r>
            <a:endParaRPr sz="2500" b="1" i="0" u="none" strike="noStrike" cap="none" dirty="0">
              <a:solidFill>
                <a:schemeClr val="bg1"/>
              </a:solidFill>
              <a:highlight>
                <a:srgbClr val="0003C8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FA55724-1DD3-CF23-9C5F-719B5CB3FD2B}"/>
              </a:ext>
            </a:extLst>
          </p:cNvPr>
          <p:cNvSpPr txBox="1"/>
          <p:nvPr/>
        </p:nvSpPr>
        <p:spPr>
          <a:xfrm>
            <a:off x="5519936" y="1268760"/>
            <a:ext cx="6516673" cy="38599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3pPr marL="514350" indent="-514350" algn="just" defTabSz="457200" rtl="0" eaLnBrk="0" fontAlgn="base" latinLnBrk="0" hangingPunct="0">
              <a:lnSpc>
                <a:spcPct val="114000"/>
              </a:lnSpc>
              <a:spcBef>
                <a:spcPct val="0"/>
              </a:spcBef>
              <a:buClrTx/>
              <a:buSzTx/>
              <a:buFont typeface="Wingdings" pitchFamily="2" charset="2"/>
              <a:buChar char="Ø"/>
              <a:tabLst/>
              <a:defRPr kumimoji="0" sz="1800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itchFamily="34" charset="0"/>
              </a:defRPr>
            </a:lvl3pPr>
            <a:lvl5pPr marL="1428750" indent="-514350" algn="just" defTabSz="457200" rtl="0" eaLnBrk="0" fontAlgn="base" latinLnBrk="0" hangingPunct="0">
              <a:lnSpc>
                <a:spcPct val="114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tabLst/>
              <a:defRPr kumimoji="0" sz="1800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itchFamily="34" charset="0"/>
              </a:defRPr>
            </a:lvl5pPr>
          </a:lstStyle>
          <a:p>
            <a:pPr lvl="2"/>
            <a:r>
              <a:rPr lang="pt-BR" dirty="0"/>
              <a:t>O objetivo do Roadshow é compartilhar conhecimento com as empresas, nas diversas regiões do País, quanto as temáticas que são bandeira da COIC: </a:t>
            </a:r>
          </a:p>
          <a:p>
            <a:pPr lvl="2"/>
            <a:endParaRPr lang="pt-BR" dirty="0"/>
          </a:p>
          <a:p>
            <a:pPr lvl="4"/>
            <a:r>
              <a:rPr lang="pt-BR" dirty="0"/>
              <a:t>Valorização da engenharia;</a:t>
            </a:r>
          </a:p>
          <a:p>
            <a:pPr lvl="4"/>
            <a:r>
              <a:rPr lang="pt-BR" dirty="0"/>
              <a:t>Formação de preços;</a:t>
            </a:r>
          </a:p>
          <a:p>
            <a:pPr lvl="4"/>
            <a:r>
              <a:rPr lang="pt-BR" dirty="0"/>
              <a:t>Relações contratuais;</a:t>
            </a:r>
          </a:p>
          <a:p>
            <a:pPr lvl="4"/>
            <a:r>
              <a:rPr lang="pt-BR" dirty="0"/>
              <a:t>Gestão compartilhada;</a:t>
            </a:r>
          </a:p>
          <a:p>
            <a:pPr lvl="4"/>
            <a:r>
              <a:rPr lang="pt-BR" dirty="0"/>
              <a:t>Inovação;</a:t>
            </a:r>
          </a:p>
          <a:p>
            <a:pPr lvl="4"/>
            <a:r>
              <a:rPr lang="pt-BR" dirty="0"/>
              <a:t>Produtividade;</a:t>
            </a:r>
          </a:p>
          <a:p>
            <a:pPr lvl="4"/>
            <a:r>
              <a:rPr lang="pt-BR" dirty="0"/>
              <a:t>Competitividade.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BF58EAF-B29F-5B0C-8819-1EAFD1068F87}"/>
              </a:ext>
            </a:extLst>
          </p:cNvPr>
          <p:cNvSpPr txBox="1"/>
          <p:nvPr/>
        </p:nvSpPr>
        <p:spPr>
          <a:xfrm>
            <a:off x="5528561" y="5271786"/>
            <a:ext cx="65520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3pPr marL="514350" indent="-514350" algn="just" defTabSz="457200" rtl="0" eaLnBrk="0" fontAlgn="base" latinLnBrk="0" hangingPunct="0">
              <a:lnSpc>
                <a:spcPct val="114000"/>
              </a:lnSpc>
              <a:spcBef>
                <a:spcPct val="0"/>
              </a:spcBef>
              <a:buClrTx/>
              <a:buSzTx/>
              <a:buFont typeface="Wingdings" pitchFamily="2" charset="2"/>
              <a:buChar char="Ø"/>
              <a:tabLst/>
              <a:defRPr kumimoji="0" sz="1800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itchFamily="34" charset="0"/>
              </a:defRPr>
            </a:lvl3pPr>
            <a:lvl5pPr marL="1428750" indent="-514350" algn="just" defTabSz="457200" rtl="0" eaLnBrk="0" fontAlgn="base" latinLnBrk="0" hangingPunct="0">
              <a:lnSpc>
                <a:spcPct val="114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tabLst/>
              <a:defRPr kumimoji="0" sz="1800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itchFamily="34" charset="0"/>
              </a:defRPr>
            </a:lvl5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800" dirty="0">
                <a:latin typeface="Montserrat" panose="00000500000000000000" pitchFamily="2" charset="0"/>
              </a:rPr>
              <a:t>Atualmente, o Roadshow já foi realizado </a:t>
            </a:r>
            <a:r>
              <a:rPr lang="pt-BR" sz="1800" b="1" dirty="0">
                <a:latin typeface="Montserrat" panose="00000500000000000000" pitchFamily="2" charset="0"/>
              </a:rPr>
              <a:t>9 vezes</a:t>
            </a:r>
            <a:r>
              <a:rPr lang="pt-BR" sz="1800" dirty="0">
                <a:latin typeface="Montserrat" panose="00000500000000000000" pitchFamily="2" charset="0"/>
              </a:rPr>
              <a:t>, por meio de encontros semestrais com um número de 750 inscritos em sua última edição e 378 presentes.</a:t>
            </a:r>
          </a:p>
        </p:txBody>
      </p:sp>
    </p:spTree>
    <p:extLst>
      <p:ext uri="{BB962C8B-B14F-4D97-AF65-F5344CB8AC3E}">
        <p14:creationId xmlns:p14="http://schemas.microsoft.com/office/powerpoint/2010/main" val="600509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5;p5">
            <a:extLst>
              <a:ext uri="{FF2B5EF4-FFF2-40B4-BE49-F238E27FC236}">
                <a16:creationId xmlns:a16="http://schemas.microsoft.com/office/drawing/2014/main" id="{407A2E61-1AF2-ECB9-0F78-7518F00E616A}"/>
              </a:ext>
            </a:extLst>
          </p:cNvPr>
          <p:cNvSpPr txBox="1"/>
          <p:nvPr/>
        </p:nvSpPr>
        <p:spPr>
          <a:xfrm>
            <a:off x="3215680" y="260648"/>
            <a:ext cx="5400600" cy="68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 b="1" dirty="0">
                <a:solidFill>
                  <a:schemeClr val="bg1"/>
                </a:solidFill>
                <a:highlight>
                  <a:srgbClr val="0003C8"/>
                </a:highlight>
                <a:latin typeface="Montserrat"/>
                <a:ea typeface="Montserrat"/>
                <a:cs typeface="Montserrat"/>
                <a:sym typeface="Montserrat"/>
              </a:rPr>
              <a:t>INTERAÇÃO COM O MERCADO</a:t>
            </a:r>
            <a:endParaRPr sz="2500" b="1" i="0" u="none" strike="noStrike" cap="none" dirty="0">
              <a:solidFill>
                <a:schemeClr val="bg1"/>
              </a:solidFill>
              <a:highlight>
                <a:srgbClr val="0003C8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FA55724-1DD3-CF23-9C5F-719B5CB3FD2B}"/>
              </a:ext>
            </a:extLst>
          </p:cNvPr>
          <p:cNvSpPr txBox="1"/>
          <p:nvPr/>
        </p:nvSpPr>
        <p:spPr>
          <a:xfrm>
            <a:off x="0" y="4797152"/>
            <a:ext cx="11954929" cy="10178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3pPr marL="514350" indent="-514350" algn="just" defTabSz="457200" rtl="0" eaLnBrk="0" fontAlgn="base" latinLnBrk="0" hangingPunct="0">
              <a:lnSpc>
                <a:spcPct val="114000"/>
              </a:lnSpc>
              <a:spcBef>
                <a:spcPct val="0"/>
              </a:spcBef>
              <a:buClrTx/>
              <a:buSzTx/>
              <a:buFont typeface="Wingdings" pitchFamily="2" charset="2"/>
              <a:buChar char="Ø"/>
              <a:tabLst/>
              <a:defRPr kumimoji="0" sz="1800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itchFamily="34" charset="0"/>
              </a:defRPr>
            </a:lvl3pPr>
            <a:lvl5pPr marL="1428750" indent="-514350" algn="just" defTabSz="457200" rtl="0" eaLnBrk="0" fontAlgn="base" latinLnBrk="0" hangingPunct="0">
              <a:lnSpc>
                <a:spcPct val="114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tabLst/>
              <a:defRPr kumimoji="0" sz="1800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itchFamily="34" charset="0"/>
              </a:defRPr>
            </a:lvl5pPr>
          </a:lstStyle>
          <a:p>
            <a:pPr lvl="2"/>
            <a:r>
              <a:rPr lang="pt-BR" dirty="0"/>
              <a:t>Atração de investimentos com base na divulgação dos Planos de Investimentos, em eventos da CBIC, das empresas contratantes, dentre os maiores </a:t>
            </a:r>
            <a:r>
              <a:rPr lang="pt-BR" i="1" dirty="0"/>
              <a:t>players </a:t>
            </a:r>
            <a:r>
              <a:rPr lang="pt-BR" dirty="0"/>
              <a:t>do mercado, de modo a conectar e dialogar com os prestadores de serviço do Segmento;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34A2817-09BF-4CD8-C631-B4E766CDD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204" y="1628799"/>
            <a:ext cx="3339590" cy="282200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44F06DA-B5E2-8D67-DEEE-520CCF544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70" y="1628799"/>
            <a:ext cx="3842707" cy="284110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7422777-B288-35ED-06DA-DC1E59989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323" y="1714334"/>
            <a:ext cx="3948607" cy="269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351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3682</TotalTime>
  <Words>1024</Words>
  <Application>Microsoft Office PowerPoint</Application>
  <PresentationFormat>Widescreen</PresentationFormat>
  <Paragraphs>128</Paragraphs>
  <Slides>12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3" baseType="lpstr">
      <vt:lpstr>Fira Sans Extra Condensed Medium</vt:lpstr>
      <vt:lpstr>arial</vt:lpstr>
      <vt:lpstr>Montserrat SemiBold</vt:lpstr>
      <vt:lpstr>Calibri</vt:lpstr>
      <vt:lpstr>Fira Sans Extra Condensed</vt:lpstr>
      <vt:lpstr>Wingdings</vt:lpstr>
      <vt:lpstr>Montserrat Medium</vt:lpstr>
      <vt:lpstr>Montserrat</vt:lpstr>
      <vt:lpstr>Roboto</vt:lpstr>
      <vt:lpstr>Rajdhani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Usuário do Microsoft Office</dc:creator>
  <cp:keywords/>
  <dc:description/>
  <cp:lastModifiedBy>Alexandre Nícolas Dantas dos Santos</cp:lastModifiedBy>
  <cp:revision>137</cp:revision>
  <dcterms:created xsi:type="dcterms:W3CDTF">2020-05-19T19:32:08Z</dcterms:created>
  <dcterms:modified xsi:type="dcterms:W3CDTF">2023-06-29T09:03:03Z</dcterms:modified>
  <cp:category/>
  <dc:identifier/>
  <cp:contentStatus/>
  <dc:language/>
  <cp:version/>
</cp:coreProperties>
</file>