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39"/>
    <a:srgbClr val="01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>
        <p:scale>
          <a:sx n="62" d="100"/>
          <a:sy n="62" d="100"/>
        </p:scale>
        <p:origin x="78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5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3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3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35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8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7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4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48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2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patricia@sinduscondf.org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" y="0"/>
            <a:ext cx="12188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1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106F74A-24C3-4998-A312-166CCF27A1CA}"/>
              </a:ext>
            </a:extLst>
          </p:cNvPr>
          <p:cNvSpPr/>
          <p:nvPr/>
        </p:nvSpPr>
        <p:spPr>
          <a:xfrm>
            <a:off x="1858517" y="25708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Campanha lançada em </a:t>
            </a:r>
            <a:r>
              <a:rPr lang="pt-BR" b="1" dirty="0">
                <a:solidFill>
                  <a:srgbClr val="000000"/>
                </a:solidFill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celebração aos 60 anos de Brasília</a:t>
            </a:r>
          </a:p>
          <a:p>
            <a:endParaRPr lang="pt-BR" b="1" dirty="0">
              <a:solidFill>
                <a:srgbClr val="000000"/>
              </a:solidFill>
              <a:latin typeface="proxima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/>
              <a:t>Objetivos: </a:t>
            </a:r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Celebrar o aniversário da cidade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Fortalecer os laços com a capital no período de isolamento social causado pela pandemia da Covid-19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Construir mais empatia e união entre os moradores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719E728-3D24-4C5A-89FD-593E96F14D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6" y="-413659"/>
            <a:ext cx="5613361" cy="344930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586FE9A-26D0-4D66-9BD7-194E06516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54" y="1208989"/>
            <a:ext cx="3653307" cy="36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106F74A-24C3-4998-A312-166CCF27A1CA}"/>
              </a:ext>
            </a:extLst>
          </p:cNvPr>
          <p:cNvSpPr/>
          <p:nvPr/>
        </p:nvSpPr>
        <p:spPr>
          <a:xfrm>
            <a:off x="1608258" y="154445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Ações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Concurso no Instagram -</a:t>
            </a:r>
            <a:r>
              <a:rPr lang="pt-BR" dirty="0"/>
              <a:t> “Qual é a sua obra preferida na capital e por que você ama Brasília?”</a:t>
            </a:r>
          </a:p>
          <a:p>
            <a:endParaRPr lang="pt-BR" b="1" dirty="0"/>
          </a:p>
          <a:p>
            <a:pPr algn="just"/>
            <a:r>
              <a:rPr lang="pt-BR" b="1" dirty="0"/>
              <a:t>Dois ganhadores</a:t>
            </a:r>
            <a:r>
              <a:rPr lang="pt-BR" dirty="0"/>
              <a:t>: a resposta mais criativa e a mais curtida no post oficial da campanha. </a:t>
            </a:r>
          </a:p>
          <a:p>
            <a:pPr algn="just"/>
            <a:endParaRPr lang="pt-BR" dirty="0"/>
          </a:p>
          <a:p>
            <a:r>
              <a:rPr lang="pt-BR" b="1" dirty="0"/>
              <a:t>Prêmio: </a:t>
            </a:r>
            <a:r>
              <a:rPr lang="pt-BR" dirty="0"/>
              <a:t>cada um ganhou dois quadros do artista brasiliense Leonardo Branco: um para o ganhador e outro para enviar para qualquer pessoa no mundo, acompanhado por mensagem personalizada pelo Sinduscon-DF </a:t>
            </a:r>
            <a:br>
              <a:rPr lang="pt-BR" dirty="0"/>
            </a:b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E9CB4FE-6C2C-42C8-9431-4CE19F1DD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6" y="-345790"/>
            <a:ext cx="3569536" cy="21934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C3A8100-4FF6-4E6B-B451-F3DBCDFF0E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42" t="21898" r="42509" b="24322"/>
          <a:stretch/>
        </p:blipFill>
        <p:spPr>
          <a:xfrm>
            <a:off x="8109112" y="66813"/>
            <a:ext cx="3347436" cy="29552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A48D83-D0AD-4AB0-B057-BD63E9E89C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79" t="21899" r="43052" b="22237"/>
          <a:stretch/>
        </p:blipFill>
        <p:spPr>
          <a:xfrm>
            <a:off x="8109112" y="3075345"/>
            <a:ext cx="3299624" cy="29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106F74A-24C3-4998-A312-166CCF27A1CA}"/>
              </a:ext>
            </a:extLst>
          </p:cNvPr>
          <p:cNvSpPr/>
          <p:nvPr/>
        </p:nvSpPr>
        <p:spPr>
          <a:xfrm>
            <a:off x="1697088" y="1582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Transmissão ao vivo com a presença da </a:t>
            </a:r>
            <a:r>
              <a:rPr lang="pt-BR" b="1" dirty="0" err="1"/>
              <a:t>co-fundadora</a:t>
            </a:r>
            <a:r>
              <a:rPr lang="pt-BR" b="1" dirty="0"/>
              <a:t> do Sabin, Janete Vaz</a:t>
            </a:r>
            <a:r>
              <a:rPr lang="pt-BR" dirty="0"/>
              <a:t> - atualizações sobre os testes para Covid-19 </a:t>
            </a:r>
            <a:r>
              <a:rPr lang="pt-BR" i="1" dirty="0"/>
              <a:t>(Construção + saúde)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Bate papo virtual sobre a cidade - Brasília é uma obra de arte, projetada por um </a:t>
            </a:r>
            <a:r>
              <a:rPr lang="pt-BR" b="1" dirty="0"/>
              <a:t>arquiteto</a:t>
            </a:r>
            <a:r>
              <a:rPr lang="pt-BR" dirty="0"/>
              <a:t>, construída por um </a:t>
            </a:r>
            <a:r>
              <a:rPr lang="pt-BR" b="1" dirty="0"/>
              <a:t>engenheiro</a:t>
            </a:r>
            <a:r>
              <a:rPr lang="pt-BR" dirty="0"/>
              <a:t> e serve como </a:t>
            </a:r>
            <a:r>
              <a:rPr lang="pt-BR" b="1" dirty="0"/>
              <a:t>inspiração para artistas brasilienses </a:t>
            </a:r>
            <a:r>
              <a:rPr lang="pt-BR" i="1" dirty="0"/>
              <a:t>(Construção + cultura)</a:t>
            </a: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877A0CE-4B2E-4166-9E31-2E72C9B6C0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2" b="2"/>
          <a:stretch/>
        </p:blipFill>
        <p:spPr>
          <a:xfrm>
            <a:off x="8572303" y="185351"/>
            <a:ext cx="2838309" cy="289180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C11068-C370-48EE-8640-A63714BC1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54" y="-350922"/>
            <a:ext cx="3569536" cy="219341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6AA6F98-7F62-4E6F-B21C-49CB1E216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56" y="3183867"/>
            <a:ext cx="2838309" cy="28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B36A7AB-1D55-43AA-8B73-744AF973659C}"/>
              </a:ext>
            </a:extLst>
          </p:cNvPr>
          <p:cNvSpPr/>
          <p:nvPr/>
        </p:nvSpPr>
        <p:spPr>
          <a:xfrm>
            <a:off x="3298265" y="1104859"/>
            <a:ext cx="6396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Transmissão ao vivo sobre o trabalho e as relações trabalhistas no setor da construção civil em Brasília de 1960 a 2030  - </a:t>
            </a:r>
            <a:r>
              <a:rPr lang="pt-BR" i="1" dirty="0"/>
              <a:t>(Construção + trabalho + mundo acadêmico)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41744B2-463A-4BE5-98CB-A0E0BCD7C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66" y="-452116"/>
            <a:ext cx="3569536" cy="219341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5FD961E-FB65-4F70-AC48-CB9955F987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93" y="2445486"/>
            <a:ext cx="3473184" cy="34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B36A7AB-1D55-43AA-8B73-744AF973659C}"/>
              </a:ext>
            </a:extLst>
          </p:cNvPr>
          <p:cNvSpPr/>
          <p:nvPr/>
        </p:nvSpPr>
        <p:spPr>
          <a:xfrm>
            <a:off x="2934644" y="1933420"/>
            <a:ext cx="7490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Projeto “Construindo Laços” segue estreitando parcerias junto a empresas do setor para a realização de eventos técnicos, com foco em inovação.</a:t>
            </a:r>
            <a:br>
              <a:rPr lang="pt-BR" dirty="0"/>
            </a:b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41744B2-463A-4BE5-98CB-A0E0BCD7C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6" y="2452749"/>
            <a:ext cx="4041043" cy="2483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7A8210-0A79-478D-9764-FBDAF4036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6" y="3270772"/>
            <a:ext cx="3648673" cy="6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6" r="46342"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10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5" b="35615"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B36A7AB-1D55-43AA-8B73-744AF973659C}"/>
              </a:ext>
            </a:extLst>
          </p:cNvPr>
          <p:cNvSpPr/>
          <p:nvPr/>
        </p:nvSpPr>
        <p:spPr>
          <a:xfrm>
            <a:off x="2934644" y="1195334"/>
            <a:ext cx="7490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dirty="0"/>
              <a:t>OBRIGADA!</a:t>
            </a:r>
            <a:br>
              <a:rPr lang="pt-BR" sz="4500" dirty="0"/>
            </a:br>
            <a:endParaRPr lang="pt-BR" sz="45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41744B2-463A-4BE5-98CB-A0E0BCD7C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72" y="3411993"/>
            <a:ext cx="4041043" cy="2483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7A8210-0A79-478D-9764-FBDAF4036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14" y="4191699"/>
            <a:ext cx="3648673" cy="6311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15784C7-01C4-414A-BE92-4157D0EC1376}"/>
              </a:ext>
            </a:extLst>
          </p:cNvPr>
          <p:cNvSpPr/>
          <p:nvPr/>
        </p:nvSpPr>
        <p:spPr>
          <a:xfrm>
            <a:off x="3031176" y="2550249"/>
            <a:ext cx="7490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Patrícia </a:t>
            </a:r>
            <a:r>
              <a:rPr lang="pt-BR" dirty="0" err="1"/>
              <a:t>Figuerêdo</a:t>
            </a:r>
            <a:endParaRPr lang="pt-BR" dirty="0"/>
          </a:p>
          <a:p>
            <a:pPr algn="ctr"/>
            <a:r>
              <a:rPr lang="pt-BR" dirty="0"/>
              <a:t>Assessoria de Comunicação Social do Sinduscon-DF</a:t>
            </a:r>
          </a:p>
          <a:p>
            <a:pPr algn="ctr"/>
            <a:r>
              <a:rPr lang="pt-BR" dirty="0">
                <a:hlinkClick r:id="rId7"/>
              </a:rPr>
              <a:t>patricia@sinduscondf.org.br</a:t>
            </a:r>
            <a:r>
              <a:rPr lang="pt-BR" dirty="0"/>
              <a:t> | 61 3234-8310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3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305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Light</vt:lpstr>
      <vt:lpstr>proximanova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com03</dc:creator>
  <cp:lastModifiedBy>Sinduscon DF</cp:lastModifiedBy>
  <cp:revision>14</cp:revision>
  <dcterms:created xsi:type="dcterms:W3CDTF">2020-06-22T20:37:26Z</dcterms:created>
  <dcterms:modified xsi:type="dcterms:W3CDTF">2020-08-27T12:52:19Z</dcterms:modified>
</cp:coreProperties>
</file>