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7" r:id="rId2"/>
    <p:sldId id="358" r:id="rId3"/>
    <p:sldId id="324" r:id="rId4"/>
    <p:sldId id="350" r:id="rId5"/>
    <p:sldId id="352" r:id="rId6"/>
    <p:sldId id="301" r:id="rId7"/>
    <p:sldId id="303" r:id="rId8"/>
    <p:sldId id="355" r:id="rId9"/>
    <p:sldId id="280" r:id="rId10"/>
    <p:sldId id="356" r:id="rId11"/>
    <p:sldId id="360" r:id="rId12"/>
    <p:sldId id="353" r:id="rId13"/>
    <p:sldId id="332" r:id="rId14"/>
    <p:sldId id="333" r:id="rId15"/>
    <p:sldId id="295" r:id="rId16"/>
    <p:sldId id="361" r:id="rId17"/>
    <p:sldId id="298" r:id="rId18"/>
    <p:sldId id="290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867" userDrawn="1">
          <p15:clr>
            <a:srgbClr val="A4A3A4"/>
          </p15:clr>
        </p15:guide>
        <p15:guide id="3" pos="5019" userDrawn="1">
          <p15:clr>
            <a:srgbClr val="A4A3A4"/>
          </p15:clr>
        </p15:guide>
        <p15:guide id="11" pos="982" userDrawn="1">
          <p15:clr>
            <a:srgbClr val="A4A3A4"/>
          </p15:clr>
        </p15:guide>
        <p15:guide id="13" pos="6380" userDrawn="1">
          <p15:clr>
            <a:srgbClr val="A4A3A4"/>
          </p15:clr>
        </p15:guide>
        <p15:guide id="14" pos="2207" userDrawn="1">
          <p15:clr>
            <a:srgbClr val="A4A3A4"/>
          </p15:clr>
        </p15:guide>
        <p15:guide id="15" pos="2706" userDrawn="1">
          <p15:clr>
            <a:srgbClr val="A4A3A4"/>
          </p15:clr>
        </p15:guide>
        <p15:guide id="16" pos="44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NI" initials="CN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7A0B"/>
    <a:srgbClr val="129B73"/>
    <a:srgbClr val="AC2384"/>
    <a:srgbClr val="639325"/>
    <a:srgbClr val="58595B"/>
    <a:srgbClr val="085281"/>
    <a:srgbClr val="C61A12"/>
    <a:srgbClr val="009ECF"/>
    <a:srgbClr val="044B81"/>
    <a:srgbClr val="134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15" autoAdjust="0"/>
    <p:restoredTop sz="75943" autoAdjust="0"/>
  </p:normalViewPr>
  <p:slideViewPr>
    <p:cSldViewPr snapToGrid="0" showGuides="1">
      <p:cViewPr varScale="1">
        <p:scale>
          <a:sx n="53" d="100"/>
          <a:sy n="53" d="100"/>
        </p:scale>
        <p:origin x="1674" y="66"/>
      </p:cViewPr>
      <p:guideLst>
        <p:guide orient="horz" pos="867"/>
        <p:guide pos="5019"/>
        <p:guide pos="982"/>
        <p:guide pos="6380"/>
        <p:guide pos="2207"/>
        <p:guide pos="2706"/>
        <p:guide pos="44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0485A-6545-45AE-A6E8-B7620FDD501A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6C4A9-D40C-45DF-BC73-53EEB1E487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03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063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17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798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C15861-624A-4A4A-98E2-24A467F0EB19}" type="slidenum">
              <a:rPr lang="pt-BR" sz="12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4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6B02A-27C9-4062-AD68-617EAF5C29CA}" type="slidenum">
              <a:rPr lang="pt-BR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9348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178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DDCB5-23FD-452C-A88A-1EDAFF576DEF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761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62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22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Segurança, Educação, Informação e Formação.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endParaRPr dirty="0"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35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FA5217-628F-49B8-9171-617B74B10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F097C13-38B2-466E-99A4-B582DA8DB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E5D72FAD-FDCE-4D7E-9D04-1BE69B5B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4ABCD66E-F6C0-4BC7-B5F8-FDF25106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740ECB9-B3BD-462F-A01F-AF458920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36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B48DA2-4AC7-4915-BC1E-5E3025FD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1FF96A6D-1B0D-4EBD-BAD1-E9E0A2F2F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465C803D-60BB-40D5-848B-566081A2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78FC8372-E7BA-41FF-8C21-413F9851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E9F0924C-6C7D-4D4D-9F2E-263A36F4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87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77E11613-E732-42E4-9318-68F5F3A8EC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93EFD924-15E3-45B8-9587-DD910012A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2FE6220B-07F3-435A-90E0-6538DAA2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F3C850C-E71D-4A8D-8B55-FADCDF80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3FD710F-AFB8-48A4-87A6-582AC733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15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157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C2F36FFA-F3F9-4887-BAD1-AF1166EB59CF}" type="datetime1">
              <a:rPr lang="en-US"/>
              <a:pPr>
                <a:defRPr/>
              </a:pPr>
              <a:t>11/22/2017</a:t>
            </a:fld>
            <a:endParaRPr lang="pt-B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dirty="0"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AF7F3CDD-BEA1-4DE0-A92C-F3770B77ECCA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7819165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4" name="Rectangle 2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fld id="{1C58A811-BD12-449A-B4EC-B97910E08DDA}" type="datetime1">
              <a:rPr lang="pt-BR" smtClean="0"/>
              <a:pPr>
                <a:defRPr/>
              </a:pPr>
              <a:t>22/11/2017</a:t>
            </a:fld>
            <a:endParaRPr lang="pt-BR"/>
          </a:p>
        </p:txBody>
      </p:sp>
      <p:sp>
        <p:nvSpPr>
          <p:cNvPr id="5" name="Rectangle 3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/>
          </p:cNvSpPr>
          <p:nvPr>
            <p:ph type="sldNum" sz="quarter" idx="16"/>
          </p:nvPr>
        </p:nvSpPr>
        <p:spPr>
          <a:xfrm>
            <a:off x="7734301" y="9251951"/>
            <a:ext cx="520700" cy="270933"/>
          </a:xfrm>
        </p:spPr>
        <p:txBody>
          <a:bodyPr/>
          <a:lstStyle>
            <a:lvl1pPr algn="ctr">
              <a:defRPr sz="1300" b="1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9625C2-7E51-4980-9EBA-4DB5CF828333}" type="slidenum">
              <a:rPr lang="pt-BR"/>
              <a:pPr>
                <a:defRPr/>
              </a:pPr>
              <a:t>‹nº›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388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4" name="Rectangle 2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fld id="{1C58A811-BD12-449A-B4EC-B97910E08DDA}" type="datetime1">
              <a:rPr lang="pt-BR" smtClean="0"/>
              <a:pPr>
                <a:defRPr/>
              </a:pPr>
              <a:t>22/11/2017</a:t>
            </a:fld>
            <a:endParaRPr lang="pt-BR"/>
          </a:p>
        </p:txBody>
      </p:sp>
      <p:sp>
        <p:nvSpPr>
          <p:cNvPr id="5" name="Rectangle 3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/>
          </p:cNvSpPr>
          <p:nvPr>
            <p:ph type="sldNum" sz="quarter" idx="16"/>
          </p:nvPr>
        </p:nvSpPr>
        <p:spPr>
          <a:xfrm>
            <a:off x="7734301" y="9251951"/>
            <a:ext cx="520700" cy="270933"/>
          </a:xfrm>
        </p:spPr>
        <p:txBody>
          <a:bodyPr/>
          <a:lstStyle>
            <a:lvl1pPr algn="ctr">
              <a:defRPr sz="1300" b="1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9625C2-7E51-4980-9EBA-4DB5CF828333}" type="slidenum">
              <a:rPr lang="pt-BR"/>
              <a:pPr>
                <a:defRPr/>
              </a:pPr>
              <a:t>‹nº›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990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15E239A-48C4-44DA-BA4B-D72E27B8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9D60749-C937-4C3C-9F30-511F23EA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0EB7BEB1-BCDC-4CF1-BFE0-82492BF1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5795F633-A31D-44C1-A4A7-611D4087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D40F073-9878-4978-924B-A85415BA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2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B1B59A2-9C8F-4A8D-AEA3-8234C60B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4EE6AE55-3D25-4A3E-BC0D-609E4FF0D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2B2272B9-6E52-4F90-A3C8-301A1321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E1817142-13DA-45C5-9645-202BE5A2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D41011F-2B9E-40CE-811B-BC30565B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70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69A3DCF-0F01-4E87-8497-6D30AEDB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1709A7C-37E6-4824-B5F4-DA93BE456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0E29AFA8-54BA-4D0A-843B-ADF2C354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23701023-6C41-43AE-AA79-240376E0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8FECE390-D3EE-4A2D-B97C-2E616E25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D15CB91-DA22-4BEE-923B-96523E42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43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1CB083-43B5-4980-9107-59E4A9B8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9B87D9DF-7540-48DF-843D-892FC0575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8FB08743-5B7C-4875-B348-169E6446B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A8702DC0-FCEC-4535-AC5F-3E418FE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54F11CFD-82DA-4861-8DC4-92A93164B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703E540B-C165-403D-86FD-2BC615A6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522AAF82-8B82-4662-8295-55FEEC3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E0DD334E-0B6D-47CF-BA51-924A6817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84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82645A-8151-4BEC-85D2-64E9DB80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5BB3C062-D1C7-4E1B-8FDB-69C12869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8BEAE146-9920-4176-9F0B-6E8702B5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076F9BD1-7FF7-425F-96A6-235AC221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33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BB773E52-721D-4652-83EB-30F20DA0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21AD2B73-CD15-4469-81DF-4D61A6432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EE56B098-4D3F-4F81-B6F2-DCCAEEBE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82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3630A64-9C29-493C-9C4E-DB48C64C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9AEDCE6-5DCD-49CD-8043-FC393517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A0B91EE9-D4E8-4490-B826-0F230FBB3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6993F94-E695-4EE1-AD2C-D3C90280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2D864F9-64E6-4EB3-859A-8C720C05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C85A2D0-1BCA-4C05-B52E-402352E5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12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DE7E24-27A3-43B2-A773-A33895E4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243BA432-55BF-4D06-BA6C-98AD5F06F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93BF1C6F-3466-4FC1-A60C-9FA053ED6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EC45CC54-8CC4-4AE1-9F20-F8F20B03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65E7388-D82F-48B2-A0C1-3B0E8290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86D26990-33B1-4A8D-A23B-4778D73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81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69A224BD-F1B8-4ABD-9FEC-900939CA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BEA1D65E-1A11-48D8-B6FD-18730998B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9116F13-6851-42A5-8B32-C3F209104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AF17E-0ADD-4EF5-AA16-8E35A27E5CCE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C82A2915-D7F4-4A6B-87B4-E08F31A0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8177083-5A32-4327-8FC4-C40B83B2D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36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NUL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http://www.portaldaindustria.com.br/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png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3A3587C7-B32A-496E-9C41-1C37B18E0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19400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0"/>
            <a:ext cx="2819400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383" y="859316"/>
            <a:ext cx="7510282" cy="5477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2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7157DF7A-96F6-4794-8291-2B4C442EF1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" y="1530798"/>
            <a:ext cx="3088614" cy="531927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5B88018-004C-4465-8187-CCB7D5F4A7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6" y="1633474"/>
            <a:ext cx="3203074" cy="443551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3C20DEBB-E77A-425E-B4CD-DD290F0E307C}"/>
              </a:ext>
            </a:extLst>
          </p:cNvPr>
          <p:cNvSpPr txBox="1"/>
          <p:nvPr/>
        </p:nvSpPr>
        <p:spPr>
          <a:xfrm>
            <a:off x="121445" y="-14854"/>
            <a:ext cx="6398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CENTRO DE</a:t>
            </a:r>
          </a:p>
          <a:p>
            <a:r>
              <a:rPr lang="pt-BR" sz="36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INOVAÇÃO SESI</a:t>
            </a:r>
            <a:r>
              <a:rPr lang="pt-BR" sz="3600" b="1" dirty="0" smtClean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</a:p>
          <a:p>
            <a:r>
              <a:rPr lang="pt-BR" sz="3600" b="1" dirty="0" smtClean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SOLUÇÕES INOVADORAS</a:t>
            </a:r>
            <a:endParaRPr lang="pt-BR" sz="3600" b="1" dirty="0">
              <a:solidFill>
                <a:srgbClr val="044B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FE7A6FE9-1AE8-45CE-8DC1-A4675C4B75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5" y="1874409"/>
            <a:ext cx="3899705" cy="397028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/>
          <a:srcRect l="36170" t="22772" r="22427" b="6071"/>
          <a:stretch/>
        </p:blipFill>
        <p:spPr>
          <a:xfrm>
            <a:off x="6400800" y="135445"/>
            <a:ext cx="5655674" cy="6075057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6617368" y="6095873"/>
            <a:ext cx="5177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http://www.portaldaindustria.com.br/cni/eventos/inovacao-em-saude-e-seguranca-na-industria/</a:t>
            </a:r>
          </a:p>
        </p:txBody>
      </p:sp>
      <p:pic>
        <p:nvPicPr>
          <p:cNvPr id="16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741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83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rgbClr val="303E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/>
          <p:nvPr/>
        </p:nvSpPr>
        <p:spPr>
          <a:xfrm flipH="1">
            <a:off x="4129556" y="-10214051"/>
            <a:ext cx="3932877" cy="10521211"/>
          </a:xfrm>
          <a:prstGeom prst="rect">
            <a:avLst/>
          </a:prstGeom>
          <a:solidFill>
            <a:srgbClr val="EA515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rgbClr val="303E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 t="25108" b="4199"/>
          <a:stretch/>
        </p:blipFill>
        <p:spPr>
          <a:xfrm>
            <a:off x="-7599237" y="-756000"/>
            <a:ext cx="27686540" cy="130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/>
          <p:nvPr/>
        </p:nvSpPr>
        <p:spPr>
          <a:xfrm>
            <a:off x="-7569666" y="-1138189"/>
            <a:ext cx="27627397" cy="13081811"/>
          </a:xfrm>
          <a:prstGeom prst="rect">
            <a:avLst/>
          </a:prstGeom>
          <a:solidFill>
            <a:srgbClr val="19232A">
              <a:alpha val="8666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Shape 387" descr="Z:\SESI\Smart Safety\ícones\nuvem\tecnologia vestíve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781" y="3281467"/>
            <a:ext cx="835713" cy="83571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/>
          <p:nvPr/>
        </p:nvSpPr>
        <p:spPr>
          <a:xfrm>
            <a:off x="440124" y="4342898"/>
            <a:ext cx="1157703" cy="630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Tecnologia vestível</a:t>
            </a:r>
          </a:p>
        </p:txBody>
      </p:sp>
      <p:pic>
        <p:nvPicPr>
          <p:cNvPr id="389" name="Shape 389" descr="Z:\SESI\Smart Safety\ícones\nuvem\micro treinamentos e capacitaçã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1274" y="3281467"/>
            <a:ext cx="835713" cy="83571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/>
          <p:nvPr/>
        </p:nvSpPr>
        <p:spPr>
          <a:xfrm>
            <a:off x="2140219" y="4342898"/>
            <a:ext cx="1770543" cy="361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Capacitações</a:t>
            </a:r>
          </a:p>
        </p:txBody>
      </p:sp>
      <p:pic>
        <p:nvPicPr>
          <p:cNvPr id="391" name="Shape 391" descr="Z:\SESI\Smart Safety\ícones\nuvem\controle de epi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4401" y="3429000"/>
            <a:ext cx="632052" cy="63205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/>
          <p:nvPr/>
        </p:nvSpPr>
        <p:spPr>
          <a:xfrm>
            <a:off x="4412437" y="4342898"/>
            <a:ext cx="1287238" cy="630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Controle de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EPI</a:t>
            </a:r>
          </a:p>
        </p:txBody>
      </p:sp>
      <p:pic>
        <p:nvPicPr>
          <p:cNvPr id="393" name="Shape 393" descr="Z:\SESI\Smart Safety\ícones\nuvem\sensores e checkpoints de seguranç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67551" y="3356992"/>
            <a:ext cx="729250" cy="7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/>
          <p:nvPr/>
        </p:nvSpPr>
        <p:spPr>
          <a:xfrm>
            <a:off x="6350449" y="4342898"/>
            <a:ext cx="1493553" cy="630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Sensores de segurança</a:t>
            </a:r>
          </a:p>
        </p:txBody>
      </p:sp>
      <p:pic>
        <p:nvPicPr>
          <p:cNvPr id="395" name="Shape 395" descr="Z:\SESI\Smart Safety\ícones\nuvem\controle e registro de acess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95815" y="3470819"/>
            <a:ext cx="759600" cy="7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/>
          <p:nvPr/>
        </p:nvSpPr>
        <p:spPr>
          <a:xfrm>
            <a:off x="9091829" y="4297448"/>
            <a:ext cx="1856700" cy="63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Controle e registro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acesso</a:t>
            </a:r>
          </a:p>
        </p:txBody>
      </p:sp>
      <p:pic>
        <p:nvPicPr>
          <p:cNvPr id="397" name="Shape 397" descr="Z:\SESI\Smart Safety\ícones\nuvem\controle de atividades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62891" y="3358804"/>
            <a:ext cx="681038" cy="68103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/>
          <p:nvPr/>
        </p:nvSpPr>
        <p:spPr>
          <a:xfrm>
            <a:off x="10573272" y="4342898"/>
            <a:ext cx="1296144" cy="630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Controle de atividades</a:t>
            </a:r>
          </a:p>
        </p:txBody>
      </p:sp>
      <p:sp>
        <p:nvSpPr>
          <p:cNvPr id="399" name="Shape 399"/>
          <p:cNvSpPr/>
          <p:nvPr/>
        </p:nvSpPr>
        <p:spPr>
          <a:xfrm>
            <a:off x="-1268465" y="4342923"/>
            <a:ext cx="1760400" cy="63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Monitoramento 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localização</a:t>
            </a:r>
          </a:p>
        </p:txBody>
      </p:sp>
      <p:sp>
        <p:nvSpPr>
          <p:cNvPr id="400" name="Shape 400"/>
          <p:cNvSpPr/>
          <p:nvPr/>
        </p:nvSpPr>
        <p:spPr>
          <a:xfrm>
            <a:off x="3085322" y="4342898"/>
            <a:ext cx="1475028" cy="630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Sinalização de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áreas de risco</a:t>
            </a:r>
          </a:p>
        </p:txBody>
      </p:sp>
      <p:sp>
        <p:nvSpPr>
          <p:cNvPr id="401" name="Shape 401"/>
          <p:cNvSpPr/>
          <p:nvPr/>
        </p:nvSpPr>
        <p:spPr>
          <a:xfrm>
            <a:off x="5257520" y="4342898"/>
            <a:ext cx="1605674" cy="630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Relatórios e 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alertas</a:t>
            </a:r>
          </a:p>
        </p:txBody>
      </p:sp>
      <p:sp>
        <p:nvSpPr>
          <p:cNvPr id="402" name="Shape 402"/>
          <p:cNvSpPr/>
          <p:nvPr/>
        </p:nvSpPr>
        <p:spPr>
          <a:xfrm>
            <a:off x="7625773" y="4297448"/>
            <a:ext cx="1605600" cy="63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Acesso móvel 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empresa</a:t>
            </a:r>
          </a:p>
        </p:txBody>
      </p:sp>
      <p:sp>
        <p:nvSpPr>
          <p:cNvPr id="403" name="Shape 403"/>
          <p:cNvSpPr/>
          <p:nvPr/>
        </p:nvSpPr>
        <p:spPr>
          <a:xfrm>
            <a:off x="11791284" y="4342898"/>
            <a:ext cx="1605600" cy="63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Normas e 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buSzPct val="25000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procedimentos</a:t>
            </a:r>
          </a:p>
        </p:txBody>
      </p:sp>
      <p:pic>
        <p:nvPicPr>
          <p:cNvPr id="404" name="Shape 404" descr="Z:\SESI\Smart Safety\ícones\nuvem\monitoramento de localizaçã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-696975" y="3420598"/>
            <a:ext cx="784200" cy="7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 descr="Z:\SESI\Smart Safety\ícones\nuvem\sinalizações de áreas de risco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480763" y="3448620"/>
            <a:ext cx="709042" cy="70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 descr="Z:\SESI\Smart Safety\ícones\nuvem\relatórios e alertas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739616" y="3458145"/>
            <a:ext cx="709042" cy="70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 descr="Z:\SESI\Smart Safety\ícones\nuvem\acesso móvel para empresas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8179303" y="3448620"/>
            <a:ext cx="709042" cy="70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 descr="Z:\SESI\Smart Safety\ícones\nuvem\normas e procedimentos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2192140" y="3496182"/>
            <a:ext cx="708900" cy="7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368726" y="6230275"/>
            <a:ext cx="1709600" cy="56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9323" y="115519"/>
            <a:ext cx="2076450" cy="2714625"/>
          </a:xfrm>
          <a:prstGeom prst="rect">
            <a:avLst/>
          </a:prstGeom>
        </p:spPr>
      </p:pic>
      <p:pic>
        <p:nvPicPr>
          <p:cNvPr id="30" name="Imagem 10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49" y="7049271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10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741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9"/>
          <a:stretch/>
        </p:blipFill>
        <p:spPr>
          <a:xfrm>
            <a:off x="1524" y="0"/>
            <a:ext cx="12216468" cy="3104148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48138"/>
          <a:stretch/>
        </p:blipFill>
        <p:spPr>
          <a:xfrm>
            <a:off x="29040" y="1167338"/>
            <a:ext cx="12188952" cy="1667587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3" r="39921" b="47347"/>
          <a:stretch/>
        </p:blipFill>
        <p:spPr>
          <a:xfrm>
            <a:off x="5122506" y="0"/>
            <a:ext cx="2202025" cy="3610947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r="23233" b="46803"/>
          <a:stretch/>
        </p:blipFill>
        <p:spPr>
          <a:xfrm>
            <a:off x="6923314" y="0"/>
            <a:ext cx="2435290" cy="3648269"/>
          </a:xfrm>
          <a:prstGeom prst="rect">
            <a:avLst/>
          </a:prstGeom>
        </p:spPr>
      </p:pic>
      <p:sp>
        <p:nvSpPr>
          <p:cNvPr id="12" name="CaixaDeTexto 11">
            <a:extLst/>
          </p:cNvPr>
          <p:cNvSpPr txBox="1"/>
          <p:nvPr/>
        </p:nvSpPr>
        <p:spPr>
          <a:xfrm>
            <a:off x="272101" y="190164"/>
            <a:ext cx="11470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EDITAL DE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INOVAÇÃO</a:t>
            </a:r>
            <a:r>
              <a:rPr lang="pt-BR" sz="6600" b="1" spc="3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sz="6600" b="1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SESI SENAI</a:t>
            </a:r>
            <a:endParaRPr lang="pt-BR" sz="6600" b="1" spc="300" dirty="0" smtClean="0">
              <a:solidFill>
                <a:schemeClr val="bg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9" name="Imagem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8" r="7145" b="46803"/>
          <a:stretch/>
        </p:blipFill>
        <p:spPr>
          <a:xfrm>
            <a:off x="8929396" y="0"/>
            <a:ext cx="2388637" cy="3648269"/>
          </a:xfrm>
          <a:prstGeom prst="rect">
            <a:avLst/>
          </a:prstGeom>
        </p:spPr>
      </p:pic>
      <p:grpSp>
        <p:nvGrpSpPr>
          <p:cNvPr id="46" name="Group 148"/>
          <p:cNvGrpSpPr>
            <a:grpSpLocks noChangeAspect="1"/>
          </p:cNvGrpSpPr>
          <p:nvPr/>
        </p:nvGrpSpPr>
        <p:grpSpPr bwMode="auto">
          <a:xfrm>
            <a:off x="29040" y="3119058"/>
            <a:ext cx="12050665" cy="3706283"/>
            <a:chOff x="-18" y="1403"/>
            <a:chExt cx="5786" cy="1751"/>
          </a:xfrm>
        </p:grpSpPr>
        <p:sp>
          <p:nvSpPr>
            <p:cNvPr id="48" name="AutoShape 147"/>
            <p:cNvSpPr>
              <a:spLocks noChangeAspect="1" noChangeArrowheads="1" noTextEdit="1"/>
            </p:cNvSpPr>
            <p:nvPr/>
          </p:nvSpPr>
          <p:spPr bwMode="auto">
            <a:xfrm>
              <a:off x="-18" y="1403"/>
              <a:ext cx="5786" cy="1751"/>
            </a:xfrm>
            <a:prstGeom prst="rect">
              <a:avLst/>
            </a:prstGeom>
            <a:solidFill>
              <a:srgbClr val="03699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0" name="Rectangle 150"/>
            <p:cNvSpPr>
              <a:spLocks noChangeArrowheads="1"/>
            </p:cNvSpPr>
            <p:nvPr/>
          </p:nvSpPr>
          <p:spPr bwMode="auto">
            <a:xfrm>
              <a:off x="-18" y="2992"/>
              <a:ext cx="5786" cy="161"/>
            </a:xfrm>
            <a:prstGeom prst="rect">
              <a:avLst/>
            </a:prstGeom>
            <a:solidFill>
              <a:srgbClr val="02476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52" name="Imagem 5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574" y="3297478"/>
            <a:ext cx="2882900" cy="3141841"/>
          </a:xfrm>
          <a:prstGeom prst="rect">
            <a:avLst/>
          </a:prstGeom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99517" y="3244603"/>
            <a:ext cx="2971800" cy="3143250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59359" y="3271659"/>
            <a:ext cx="2882900" cy="3141841"/>
          </a:xfrm>
          <a:prstGeom prst="rect">
            <a:avLst/>
          </a:prstGeom>
        </p:spPr>
      </p:pic>
      <p:sp>
        <p:nvSpPr>
          <p:cNvPr id="56" name="CaixaDeTexto 55"/>
          <p:cNvSpPr txBox="1"/>
          <p:nvPr/>
        </p:nvSpPr>
        <p:spPr>
          <a:xfrm>
            <a:off x="138640" y="4784667"/>
            <a:ext cx="288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entury Gothic" panose="020B0502020202020204" pitchFamily="34" charset="0"/>
              </a:rPr>
              <a:t>Categoria D</a:t>
            </a:r>
          </a:p>
          <a:p>
            <a:pPr algn="ctr"/>
            <a:r>
              <a:rPr lang="pt-BR" dirty="0" smtClean="0">
                <a:latin typeface="Century Gothic" panose="020B0502020202020204" pitchFamily="34" charset="0"/>
              </a:rPr>
              <a:t>Inovação em SST e Promoção da Saúde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4557957" y="4784667"/>
            <a:ext cx="305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entury Gothic" panose="020B0502020202020204" pitchFamily="34" charset="0"/>
              </a:rPr>
              <a:t>Categoria E</a:t>
            </a:r>
          </a:p>
          <a:p>
            <a:pPr algn="ctr"/>
            <a:r>
              <a:rPr lang="pt-BR" dirty="0" smtClean="0">
                <a:latin typeface="Century Gothic" panose="020B0502020202020204" pitchFamily="34" charset="0"/>
              </a:rPr>
              <a:t>Inovação Setorial em SST e Promoção da Saúde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8942478" y="4651316"/>
            <a:ext cx="2716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entury Gothic" panose="020B0502020202020204" pitchFamily="34" charset="0"/>
              </a:rPr>
              <a:t>Categoria F</a:t>
            </a:r>
          </a:p>
          <a:p>
            <a:pPr algn="ctr"/>
            <a:r>
              <a:rPr lang="pt-BR" dirty="0" smtClean="0">
                <a:latin typeface="Century Gothic" panose="020B0502020202020204" pitchFamily="34" charset="0"/>
              </a:rPr>
              <a:t>Empreendedorismo industrial em SST e Promoção da Saúde</a:t>
            </a:r>
          </a:p>
          <a:p>
            <a:pPr algn="ctr"/>
            <a:r>
              <a:rPr lang="pt-BR" dirty="0" smtClean="0">
                <a:latin typeface="Century Gothic" panose="020B0502020202020204" pitchFamily="34" charset="0"/>
              </a:rPr>
              <a:t>(Startups)</a:t>
            </a: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8372717" y="-25859"/>
            <a:ext cx="3706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Apresentação de Projetos</a:t>
            </a:r>
          </a:p>
          <a:p>
            <a:pPr algn="ctr"/>
            <a:endParaRPr lang="pt-B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www.editaldeinovacao.com.br</a:t>
            </a:r>
            <a:r>
              <a:rPr lang="pt-BR" sz="1800" dirty="0" smtClean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1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3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60951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8" y="3738619"/>
            <a:ext cx="5427458" cy="2520950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6" y="604047"/>
            <a:ext cx="5427458" cy="2526062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111375"/>
            <a:ext cx="869577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987136"/>
            <a:ext cx="882002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12" y="3054350"/>
            <a:ext cx="869126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929290"/>
            <a:ext cx="889000" cy="8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83226" y="2392328"/>
            <a:ext cx="3866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Prevenção da Incapacidade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7583227" y="4240001"/>
            <a:ext cx="3284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Tecnologias para Saúde </a:t>
            </a:r>
            <a:endParaRPr lang="pt-BR" sz="2000" dirty="0"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83227" y="5185903"/>
            <a:ext cx="3893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Sistemas de </a:t>
            </a:r>
            <a:r>
              <a:rPr lang="pt-BR" altLang="pt-BR" sz="2000" dirty="0" smtClean="0">
                <a:latin typeface="Century Gothic" pitchFamily="34" charset="0"/>
                <a:cs typeface="Segoe UI" pitchFamily="34" charset="0"/>
              </a:rPr>
              <a:t>Gestão em </a:t>
            </a:r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SST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583226" y="3295295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Fatores Psicossociais </a:t>
            </a:r>
            <a:endParaRPr lang="pt-BR" sz="2000" dirty="0"/>
          </a:p>
        </p:txBody>
      </p:sp>
      <p:sp>
        <p:nvSpPr>
          <p:cNvPr id="11" name="Retângulo 10"/>
          <p:cNvSpPr/>
          <p:nvPr/>
        </p:nvSpPr>
        <p:spPr>
          <a:xfrm>
            <a:off x="6540912" y="106918"/>
            <a:ext cx="5651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Inovação para </a:t>
            </a:r>
          </a:p>
          <a:p>
            <a:r>
              <a:rPr lang="pt-B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Indústria Construção</a:t>
            </a:r>
          </a:p>
          <a:p>
            <a:r>
              <a:rPr lang="pt-BR" sz="2400" i="1" dirty="0" smtClean="0">
                <a:solidFill>
                  <a:schemeClr val="accent1"/>
                </a:solidFill>
              </a:rPr>
              <a:t>Design </a:t>
            </a:r>
            <a:r>
              <a:rPr lang="pt-BR" sz="2400" i="1" dirty="0">
                <a:solidFill>
                  <a:schemeClr val="accent1"/>
                </a:solidFill>
              </a:rPr>
              <a:t>Thinking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09625C2-7E51-4980-9EBA-4DB5CF828333}" type="slidenum">
              <a:rPr lang="pt-BR" smtClean="0"/>
              <a:pPr>
                <a:defRPr/>
              </a:pPr>
              <a:t>13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Imagem 10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92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3844848" y="321"/>
            <a:ext cx="8376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Inovação</a:t>
            </a:r>
          </a:p>
          <a:p>
            <a:r>
              <a:rPr lang="pt-BR" sz="3600" dirty="0" smtClean="0">
                <a:solidFill>
                  <a:schemeClr val="accent1"/>
                </a:solidFill>
              </a:rPr>
              <a:t>Projetos Inovadores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714222" y="1281884"/>
            <a:ext cx="1021548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Desenvolvimento de Lideranças em Gestão do Absenteísmo;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i="1" dirty="0" err="1" smtClean="0">
                <a:latin typeface="Century Gothic" pitchFamily="34" charset="0"/>
                <a:cs typeface="Segoe UI" pitchFamily="34" charset="0"/>
              </a:rPr>
              <a:t>Helpline</a:t>
            </a: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 de Atenção a Saúde;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Indicadores de Gestão do Absenteísmo;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Tecnologia para </a:t>
            </a: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Gestão SST </a:t>
            </a:r>
            <a:r>
              <a:rPr lang="pt-BR" altLang="pt-BR" dirty="0">
                <a:latin typeface="Century Gothic" pitchFamily="34" charset="0"/>
                <a:cs typeface="Segoe UI" pitchFamily="34" charset="0"/>
              </a:rPr>
              <a:t>e Realidade </a:t>
            </a: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Aumentada;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Tecnologia para </a:t>
            </a: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Realidade Aumentada com foco em SST;</a:t>
            </a:r>
            <a:endParaRPr lang="pt-BR" altLang="pt-BR" dirty="0">
              <a:latin typeface="Century Gothic" pitchFamily="34" charset="0"/>
              <a:cs typeface="Segoe UI" pitchFamily="34" charset="0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Informatização </a:t>
            </a:r>
            <a:r>
              <a:rPr lang="pt-BR" altLang="pt-BR" dirty="0">
                <a:latin typeface="Century Gothic" pitchFamily="34" charset="0"/>
                <a:cs typeface="Segoe UI" pitchFamily="34" charset="0"/>
              </a:rPr>
              <a:t>de SST em </a:t>
            </a: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Projetos;</a:t>
            </a:r>
            <a:endParaRPr lang="pt-BR" altLang="pt-BR" dirty="0">
              <a:latin typeface="Century Gothic" pitchFamily="34" charset="0"/>
              <a:cs typeface="Segoe UI" pitchFamily="34" charset="0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Qualificação de Gestores de Obras em SST;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Academia de Formação de Lideres na temática Fatores Psicossociais;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Avaliação Psicossocial com foco nas Relações Humanas;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Programa de Gestão de </a:t>
            </a:r>
            <a:r>
              <a:rPr lang="pt-BR" altLang="pt-BR" dirty="0">
                <a:latin typeface="Century Gothic" pitchFamily="34" charset="0"/>
                <a:cs typeface="Segoe UI" pitchFamily="34" charset="0"/>
              </a:rPr>
              <a:t>Fatores </a:t>
            </a:r>
            <a:r>
              <a:rPr lang="pt-BR" altLang="pt-BR" dirty="0" smtClean="0">
                <a:latin typeface="Century Gothic" pitchFamily="34" charset="0"/>
                <a:cs typeface="Segoe UI" pitchFamily="34" charset="0"/>
              </a:rPr>
              <a:t>Psicossociais;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53" y="5078131"/>
            <a:ext cx="888084" cy="90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79" y="5078131"/>
            <a:ext cx="882002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36" y="5078131"/>
            <a:ext cx="869126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65" y="5078131"/>
            <a:ext cx="889000" cy="8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4222" cy="68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09625C2-7E51-4980-9EBA-4DB5CF828333}" type="slidenum">
              <a:rPr lang="pt-BR" smtClean="0"/>
              <a:pPr>
                <a:defRPr/>
              </a:pPr>
              <a:t>14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925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-129472"/>
            <a:ext cx="12192000" cy="6987472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83933" y="26645"/>
            <a:ext cx="376395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33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PRODUTOS E SOLUÇÕES DO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53098" y="381583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PNSST IC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83934" y="1408025"/>
            <a:ext cx="323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Linhas de Ação:</a:t>
            </a:r>
          </a:p>
        </p:txBody>
      </p:sp>
      <p:grpSp>
        <p:nvGrpSpPr>
          <p:cNvPr id="19" name="Grupo 70"/>
          <p:cNvGrpSpPr/>
          <p:nvPr/>
        </p:nvGrpSpPr>
        <p:grpSpPr>
          <a:xfrm>
            <a:off x="275051" y="1903420"/>
            <a:ext cx="986360" cy="986360"/>
            <a:chOff x="499683" y="3240027"/>
            <a:chExt cx="807225" cy="807225"/>
          </a:xfrm>
        </p:grpSpPr>
        <p:sp>
          <p:nvSpPr>
            <p:cNvPr id="20" name="Elipse 19"/>
            <p:cNvSpPr/>
            <p:nvPr/>
          </p:nvSpPr>
          <p:spPr>
            <a:xfrm>
              <a:off x="499683" y="3240027"/>
              <a:ext cx="807225" cy="807225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28"/>
            <p:cNvGrpSpPr>
              <a:grpSpLocks noChangeAspect="1"/>
            </p:cNvGrpSpPr>
            <p:nvPr/>
          </p:nvGrpSpPr>
          <p:grpSpPr bwMode="auto">
            <a:xfrm>
              <a:off x="597131" y="3418520"/>
              <a:ext cx="590260" cy="453456"/>
              <a:chOff x="-2660" y="-2634"/>
              <a:chExt cx="11080" cy="8512"/>
            </a:xfrm>
            <a:solidFill>
              <a:srgbClr val="E9F0C0"/>
            </a:solidFill>
          </p:grpSpPr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996" y="4542"/>
                <a:ext cx="542" cy="1296"/>
              </a:xfrm>
              <a:custGeom>
                <a:avLst/>
                <a:gdLst>
                  <a:gd name="T0" fmla="*/ 542 w 542"/>
                  <a:gd name="T1" fmla="*/ 0 h 1296"/>
                  <a:gd name="T2" fmla="*/ 438 w 542"/>
                  <a:gd name="T3" fmla="*/ 1296 h 1296"/>
                  <a:gd name="T4" fmla="*/ 0 w 542"/>
                  <a:gd name="T5" fmla="*/ 1114 h 1296"/>
                  <a:gd name="T6" fmla="*/ 542 w 542"/>
                  <a:gd name="T7" fmla="*/ 0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2" h="1296">
                    <a:moveTo>
                      <a:pt x="542" y="0"/>
                    </a:moveTo>
                    <a:lnTo>
                      <a:pt x="438" y="1296"/>
                    </a:lnTo>
                    <a:lnTo>
                      <a:pt x="0" y="1114"/>
                    </a:lnTo>
                    <a:lnTo>
                      <a:pt x="5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-1036" y="4124"/>
                <a:ext cx="782" cy="1083"/>
              </a:xfrm>
              <a:custGeom>
                <a:avLst/>
                <a:gdLst>
                  <a:gd name="T0" fmla="*/ 782 w 782"/>
                  <a:gd name="T1" fmla="*/ 0 h 1083"/>
                  <a:gd name="T2" fmla="*/ 472 w 782"/>
                  <a:gd name="T3" fmla="*/ 1083 h 1083"/>
                  <a:gd name="T4" fmla="*/ 0 w 782"/>
                  <a:gd name="T5" fmla="*/ 809 h 1083"/>
                  <a:gd name="T6" fmla="*/ 782 w 782"/>
                  <a:gd name="T7" fmla="*/ 0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2" h="1083">
                    <a:moveTo>
                      <a:pt x="782" y="0"/>
                    </a:moveTo>
                    <a:lnTo>
                      <a:pt x="472" y="1083"/>
                    </a:lnTo>
                    <a:lnTo>
                      <a:pt x="0" y="80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1"/>
              <p:cNvSpPr>
                <a:spLocks/>
              </p:cNvSpPr>
              <p:nvPr/>
            </p:nvSpPr>
            <p:spPr bwMode="auto">
              <a:xfrm>
                <a:off x="-2660" y="2604"/>
                <a:ext cx="1345" cy="808"/>
              </a:xfrm>
              <a:custGeom>
                <a:avLst/>
                <a:gdLst>
                  <a:gd name="T0" fmla="*/ 1345 w 1345"/>
                  <a:gd name="T1" fmla="*/ 0 h 808"/>
                  <a:gd name="T2" fmla="*/ 404 w 1345"/>
                  <a:gd name="T3" fmla="*/ 808 h 808"/>
                  <a:gd name="T4" fmla="*/ 0 w 1345"/>
                  <a:gd name="T5" fmla="*/ 335 h 808"/>
                  <a:gd name="T6" fmla="*/ 1345 w 1345"/>
                  <a:gd name="T7" fmla="*/ 0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5" h="808">
                    <a:moveTo>
                      <a:pt x="1345" y="0"/>
                    </a:moveTo>
                    <a:lnTo>
                      <a:pt x="404" y="808"/>
                    </a:lnTo>
                    <a:lnTo>
                      <a:pt x="0" y="335"/>
                    </a:lnTo>
                    <a:lnTo>
                      <a:pt x="13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auto">
              <a:xfrm>
                <a:off x="6846" y="2604"/>
                <a:ext cx="1574" cy="548"/>
              </a:xfrm>
              <a:custGeom>
                <a:avLst/>
                <a:gdLst>
                  <a:gd name="T0" fmla="*/ 0 w 1574"/>
                  <a:gd name="T1" fmla="*/ 23 h 548"/>
                  <a:gd name="T2" fmla="*/ 1574 w 1574"/>
                  <a:gd name="T3" fmla="*/ 0 h 548"/>
                  <a:gd name="T4" fmla="*/ 1404 w 1574"/>
                  <a:gd name="T5" fmla="*/ 548 h 548"/>
                  <a:gd name="T6" fmla="*/ 0 w 1574"/>
                  <a:gd name="T7" fmla="*/ 23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4" h="548">
                    <a:moveTo>
                      <a:pt x="0" y="23"/>
                    </a:moveTo>
                    <a:lnTo>
                      <a:pt x="1574" y="0"/>
                    </a:lnTo>
                    <a:lnTo>
                      <a:pt x="1404" y="548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589" y="4067"/>
                <a:ext cx="1300" cy="1322"/>
              </a:xfrm>
              <a:custGeom>
                <a:avLst/>
                <a:gdLst>
                  <a:gd name="T0" fmla="*/ 0 w 1300"/>
                  <a:gd name="T1" fmla="*/ 0 h 1322"/>
                  <a:gd name="T2" fmla="*/ 1300 w 1300"/>
                  <a:gd name="T3" fmla="*/ 806 h 1322"/>
                  <a:gd name="T4" fmla="*/ 765 w 1300"/>
                  <a:gd name="T5" fmla="*/ 1322 h 1322"/>
                  <a:gd name="T6" fmla="*/ 0 w 1300"/>
                  <a:gd name="T7" fmla="*/ 0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0" h="1322">
                    <a:moveTo>
                      <a:pt x="0" y="0"/>
                    </a:moveTo>
                    <a:lnTo>
                      <a:pt x="1300" y="806"/>
                    </a:lnTo>
                    <a:lnTo>
                      <a:pt x="765" y="1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4"/>
              <p:cNvSpPr>
                <a:spLocks/>
              </p:cNvSpPr>
              <p:nvPr/>
            </p:nvSpPr>
            <p:spPr bwMode="auto">
              <a:xfrm>
                <a:off x="2684" y="-2634"/>
                <a:ext cx="669" cy="1622"/>
              </a:xfrm>
              <a:custGeom>
                <a:avLst/>
                <a:gdLst>
                  <a:gd name="T0" fmla="*/ 97 w 669"/>
                  <a:gd name="T1" fmla="*/ 1622 h 1622"/>
                  <a:gd name="T2" fmla="*/ 669 w 669"/>
                  <a:gd name="T3" fmla="*/ 286 h 1622"/>
                  <a:gd name="T4" fmla="*/ 0 w 669"/>
                  <a:gd name="T5" fmla="*/ 0 h 1622"/>
                  <a:gd name="T6" fmla="*/ 97 w 669"/>
                  <a:gd name="T7" fmla="*/ 1622 h 1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9" h="1622">
                    <a:moveTo>
                      <a:pt x="97" y="1622"/>
                    </a:moveTo>
                    <a:lnTo>
                      <a:pt x="669" y="286"/>
                    </a:lnTo>
                    <a:lnTo>
                      <a:pt x="0" y="0"/>
                    </a:lnTo>
                    <a:lnTo>
                      <a:pt x="97" y="16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5"/>
              <p:cNvSpPr>
                <a:spLocks/>
              </p:cNvSpPr>
              <p:nvPr/>
            </p:nvSpPr>
            <p:spPr bwMode="auto">
              <a:xfrm>
                <a:off x="-1656" y="-1340"/>
                <a:ext cx="1239" cy="1090"/>
              </a:xfrm>
              <a:custGeom>
                <a:avLst/>
                <a:gdLst>
                  <a:gd name="T0" fmla="*/ 1239 w 1239"/>
                  <a:gd name="T1" fmla="*/ 1090 h 1090"/>
                  <a:gd name="T2" fmla="*/ 414 w 1239"/>
                  <a:gd name="T3" fmla="*/ 0 h 1090"/>
                  <a:gd name="T4" fmla="*/ 0 w 1239"/>
                  <a:gd name="T5" fmla="*/ 406 h 1090"/>
                  <a:gd name="T6" fmla="*/ 1239 w 1239"/>
                  <a:gd name="T7" fmla="*/ 109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9" h="1090">
                    <a:moveTo>
                      <a:pt x="1239" y="1090"/>
                    </a:moveTo>
                    <a:lnTo>
                      <a:pt x="414" y="0"/>
                    </a:lnTo>
                    <a:lnTo>
                      <a:pt x="0" y="406"/>
                    </a:lnTo>
                    <a:lnTo>
                      <a:pt x="1239" y="10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6"/>
              <p:cNvSpPr>
                <a:spLocks/>
              </p:cNvSpPr>
              <p:nvPr/>
            </p:nvSpPr>
            <p:spPr bwMode="auto">
              <a:xfrm>
                <a:off x="6151" y="-929"/>
                <a:ext cx="1040" cy="915"/>
              </a:xfrm>
              <a:custGeom>
                <a:avLst/>
                <a:gdLst>
                  <a:gd name="T0" fmla="*/ 0 w 1040"/>
                  <a:gd name="T1" fmla="*/ 915 h 915"/>
                  <a:gd name="T2" fmla="*/ 695 w 1040"/>
                  <a:gd name="T3" fmla="*/ 0 h 915"/>
                  <a:gd name="T4" fmla="*/ 1040 w 1040"/>
                  <a:gd name="T5" fmla="*/ 341 h 915"/>
                  <a:gd name="T6" fmla="*/ 0 w 1040"/>
                  <a:gd name="T7" fmla="*/ 915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0" h="915">
                    <a:moveTo>
                      <a:pt x="0" y="915"/>
                    </a:moveTo>
                    <a:lnTo>
                      <a:pt x="695" y="0"/>
                    </a:lnTo>
                    <a:lnTo>
                      <a:pt x="1040" y="341"/>
                    </a:lnTo>
                    <a:lnTo>
                      <a:pt x="0" y="9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7"/>
              <p:cNvSpPr>
                <a:spLocks/>
              </p:cNvSpPr>
              <p:nvPr/>
            </p:nvSpPr>
            <p:spPr bwMode="auto">
              <a:xfrm>
                <a:off x="472" y="-2570"/>
                <a:ext cx="586" cy="1450"/>
              </a:xfrm>
              <a:custGeom>
                <a:avLst/>
                <a:gdLst>
                  <a:gd name="T0" fmla="*/ 489 w 586"/>
                  <a:gd name="T1" fmla="*/ 1450 h 1450"/>
                  <a:gd name="T2" fmla="*/ 586 w 586"/>
                  <a:gd name="T3" fmla="*/ 0 h 1450"/>
                  <a:gd name="T4" fmla="*/ 0 w 586"/>
                  <a:gd name="T5" fmla="*/ 329 h 1450"/>
                  <a:gd name="T6" fmla="*/ 489 w 586"/>
                  <a:gd name="T7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6" h="1450">
                    <a:moveTo>
                      <a:pt x="489" y="1450"/>
                    </a:moveTo>
                    <a:lnTo>
                      <a:pt x="586" y="0"/>
                    </a:lnTo>
                    <a:lnTo>
                      <a:pt x="0" y="329"/>
                    </a:lnTo>
                    <a:lnTo>
                      <a:pt x="489" y="14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4709" y="-2251"/>
                <a:ext cx="643" cy="1388"/>
              </a:xfrm>
              <a:custGeom>
                <a:avLst/>
                <a:gdLst>
                  <a:gd name="T0" fmla="*/ 0 w 643"/>
                  <a:gd name="T1" fmla="*/ 1388 h 1388"/>
                  <a:gd name="T2" fmla="*/ 643 w 643"/>
                  <a:gd name="T3" fmla="*/ 182 h 1388"/>
                  <a:gd name="T4" fmla="*/ 8 w 643"/>
                  <a:gd name="T5" fmla="*/ 0 h 1388"/>
                  <a:gd name="T6" fmla="*/ 0 w 643"/>
                  <a:gd name="T7" fmla="*/ 1388 h 1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3" h="1388">
                    <a:moveTo>
                      <a:pt x="0" y="1388"/>
                    </a:moveTo>
                    <a:lnTo>
                      <a:pt x="643" y="182"/>
                    </a:lnTo>
                    <a:lnTo>
                      <a:pt x="8" y="0"/>
                    </a:lnTo>
                    <a:lnTo>
                      <a:pt x="0" y="13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-2589" y="353"/>
                <a:ext cx="1203" cy="858"/>
              </a:xfrm>
              <a:custGeom>
                <a:avLst/>
                <a:gdLst>
                  <a:gd name="T0" fmla="*/ 1203 w 1203"/>
                  <a:gd name="T1" fmla="*/ 858 h 858"/>
                  <a:gd name="T2" fmla="*/ 0 w 1203"/>
                  <a:gd name="T3" fmla="*/ 603 h 858"/>
                  <a:gd name="T4" fmla="*/ 127 w 1203"/>
                  <a:gd name="T5" fmla="*/ 0 h 858"/>
                  <a:gd name="T6" fmla="*/ 1203 w 1203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3" h="858">
                    <a:moveTo>
                      <a:pt x="1203" y="858"/>
                    </a:moveTo>
                    <a:lnTo>
                      <a:pt x="0" y="603"/>
                    </a:lnTo>
                    <a:lnTo>
                      <a:pt x="127" y="0"/>
                    </a:lnTo>
                    <a:lnTo>
                      <a:pt x="1203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40"/>
              <p:cNvSpPr>
                <a:spLocks/>
              </p:cNvSpPr>
              <p:nvPr/>
            </p:nvSpPr>
            <p:spPr bwMode="auto">
              <a:xfrm>
                <a:off x="6671" y="353"/>
                <a:ext cx="1206" cy="858"/>
              </a:xfrm>
              <a:custGeom>
                <a:avLst/>
                <a:gdLst>
                  <a:gd name="T0" fmla="*/ 0 w 1206"/>
                  <a:gd name="T1" fmla="*/ 858 h 858"/>
                  <a:gd name="T2" fmla="*/ 1206 w 1206"/>
                  <a:gd name="T3" fmla="*/ 603 h 858"/>
                  <a:gd name="T4" fmla="*/ 1076 w 1206"/>
                  <a:gd name="T5" fmla="*/ 0 h 858"/>
                  <a:gd name="T6" fmla="*/ 0 w 1206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6" h="858">
                    <a:moveTo>
                      <a:pt x="0" y="858"/>
                    </a:moveTo>
                    <a:lnTo>
                      <a:pt x="1206" y="603"/>
                    </a:lnTo>
                    <a:lnTo>
                      <a:pt x="1076" y="0"/>
                    </a:lnTo>
                    <a:lnTo>
                      <a:pt x="0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41"/>
              <p:cNvSpPr>
                <a:spLocks noEditPoints="1"/>
              </p:cNvSpPr>
              <p:nvPr/>
            </p:nvSpPr>
            <p:spPr bwMode="auto">
              <a:xfrm>
                <a:off x="-1122" y="-548"/>
                <a:ext cx="7798" cy="6426"/>
              </a:xfrm>
              <a:custGeom>
                <a:avLst/>
                <a:gdLst>
                  <a:gd name="T0" fmla="*/ 2875 w 3299"/>
                  <a:gd name="T1" fmla="*/ 469 h 2718"/>
                  <a:gd name="T2" fmla="*/ 2407 w 3299"/>
                  <a:gd name="T3" fmla="*/ 229 h 2718"/>
                  <a:gd name="T4" fmla="*/ 2297 w 3299"/>
                  <a:gd name="T5" fmla="*/ 196 h 2718"/>
                  <a:gd name="T6" fmla="*/ 1776 w 3299"/>
                  <a:gd name="T7" fmla="*/ 101 h 2718"/>
                  <a:gd name="T8" fmla="*/ 1381 w 3299"/>
                  <a:gd name="T9" fmla="*/ 0 h 2718"/>
                  <a:gd name="T10" fmla="*/ 931 w 3299"/>
                  <a:gd name="T11" fmla="*/ 231 h 2718"/>
                  <a:gd name="T12" fmla="*/ 799 w 3299"/>
                  <a:gd name="T13" fmla="*/ 219 h 2718"/>
                  <a:gd name="T14" fmla="*/ 41 w 3299"/>
                  <a:gd name="T15" fmla="*/ 985 h 2718"/>
                  <a:gd name="T16" fmla="*/ 545 w 3299"/>
                  <a:gd name="T17" fmla="*/ 1589 h 2718"/>
                  <a:gd name="T18" fmla="*/ 770 w 3299"/>
                  <a:gd name="T19" fmla="*/ 1549 h 2718"/>
                  <a:gd name="T20" fmla="*/ 1098 w 3299"/>
                  <a:gd name="T21" fmla="*/ 1706 h 2718"/>
                  <a:gd name="T22" fmla="*/ 1764 w 3299"/>
                  <a:gd name="T23" fmla="*/ 1864 h 2718"/>
                  <a:gd name="T24" fmla="*/ 1839 w 3299"/>
                  <a:gd name="T25" fmla="*/ 2717 h 2718"/>
                  <a:gd name="T26" fmla="*/ 2386 w 3299"/>
                  <a:gd name="T27" fmla="*/ 2689 h 2718"/>
                  <a:gd name="T28" fmla="*/ 2952 w 3299"/>
                  <a:gd name="T29" fmla="*/ 1982 h 2718"/>
                  <a:gd name="T30" fmla="*/ 3092 w 3299"/>
                  <a:gd name="T31" fmla="*/ 1208 h 2718"/>
                  <a:gd name="T32" fmla="*/ 2722 w 3299"/>
                  <a:gd name="T33" fmla="*/ 1132 h 2718"/>
                  <a:gd name="T34" fmla="*/ 2630 w 3299"/>
                  <a:gd name="T35" fmla="*/ 1655 h 2718"/>
                  <a:gd name="T36" fmla="*/ 2546 w 3299"/>
                  <a:gd name="T37" fmla="*/ 1724 h 2718"/>
                  <a:gd name="T38" fmla="*/ 2126 w 3299"/>
                  <a:gd name="T39" fmla="*/ 2315 h 2718"/>
                  <a:gd name="T40" fmla="*/ 2046 w 3299"/>
                  <a:gd name="T41" fmla="*/ 2718 h 2718"/>
                  <a:gd name="T42" fmla="*/ 2132 w 3299"/>
                  <a:gd name="T43" fmla="*/ 2055 h 2718"/>
                  <a:gd name="T44" fmla="*/ 2522 w 3299"/>
                  <a:gd name="T45" fmla="*/ 1613 h 2718"/>
                  <a:gd name="T46" fmla="*/ 2285 w 3299"/>
                  <a:gd name="T47" fmla="*/ 1369 h 2718"/>
                  <a:gd name="T48" fmla="*/ 2609 w 3299"/>
                  <a:gd name="T49" fmla="*/ 1127 h 2718"/>
                  <a:gd name="T50" fmla="*/ 2425 w 3299"/>
                  <a:gd name="T51" fmla="*/ 935 h 2718"/>
                  <a:gd name="T52" fmla="*/ 2070 w 3299"/>
                  <a:gd name="T53" fmla="*/ 825 h 2718"/>
                  <a:gd name="T54" fmla="*/ 1900 w 3299"/>
                  <a:gd name="T55" fmla="*/ 1112 h 2718"/>
                  <a:gd name="T56" fmla="*/ 1877 w 3299"/>
                  <a:gd name="T57" fmla="*/ 1258 h 2718"/>
                  <a:gd name="T58" fmla="*/ 1917 w 3299"/>
                  <a:gd name="T59" fmla="*/ 1442 h 2718"/>
                  <a:gd name="T60" fmla="*/ 1840 w 3299"/>
                  <a:gd name="T61" fmla="*/ 1420 h 2718"/>
                  <a:gd name="T62" fmla="*/ 1776 w 3299"/>
                  <a:gd name="T63" fmla="*/ 1268 h 2718"/>
                  <a:gd name="T64" fmla="*/ 1469 w 3299"/>
                  <a:gd name="T65" fmla="*/ 1312 h 2718"/>
                  <a:gd name="T66" fmla="*/ 1789 w 3299"/>
                  <a:gd name="T67" fmla="*/ 1079 h 2718"/>
                  <a:gd name="T68" fmla="*/ 1963 w 3299"/>
                  <a:gd name="T69" fmla="*/ 811 h 2718"/>
                  <a:gd name="T70" fmla="*/ 1707 w 3299"/>
                  <a:gd name="T71" fmla="*/ 664 h 2718"/>
                  <a:gd name="T72" fmla="*/ 1525 w 3299"/>
                  <a:gd name="T73" fmla="*/ 751 h 2718"/>
                  <a:gd name="T74" fmla="*/ 1376 w 3299"/>
                  <a:gd name="T75" fmla="*/ 775 h 2718"/>
                  <a:gd name="T76" fmla="*/ 1189 w 3299"/>
                  <a:gd name="T77" fmla="*/ 977 h 2718"/>
                  <a:gd name="T78" fmla="*/ 1000 w 3299"/>
                  <a:gd name="T79" fmla="*/ 1025 h 2718"/>
                  <a:gd name="T80" fmla="*/ 798 w 3299"/>
                  <a:gd name="T81" fmla="*/ 1006 h 2718"/>
                  <a:gd name="T82" fmla="*/ 575 w 3299"/>
                  <a:gd name="T83" fmla="*/ 997 h 2718"/>
                  <a:gd name="T84" fmla="*/ 426 w 3299"/>
                  <a:gd name="T85" fmla="*/ 1106 h 2718"/>
                  <a:gd name="T86" fmla="*/ 318 w 3299"/>
                  <a:gd name="T87" fmla="*/ 1229 h 2718"/>
                  <a:gd name="T88" fmla="*/ 428 w 3299"/>
                  <a:gd name="T89" fmla="*/ 975 h 2718"/>
                  <a:gd name="T90" fmla="*/ 610 w 3299"/>
                  <a:gd name="T91" fmla="*/ 881 h 2718"/>
                  <a:gd name="T92" fmla="*/ 819 w 3299"/>
                  <a:gd name="T93" fmla="*/ 891 h 2718"/>
                  <a:gd name="T94" fmla="*/ 1053 w 3299"/>
                  <a:gd name="T95" fmla="*/ 916 h 2718"/>
                  <a:gd name="T96" fmla="*/ 1232 w 3299"/>
                  <a:gd name="T97" fmla="*/ 832 h 2718"/>
                  <a:gd name="T98" fmla="*/ 1191 w 3299"/>
                  <a:gd name="T99" fmla="*/ 731 h 2718"/>
                  <a:gd name="T100" fmla="*/ 1079 w 3299"/>
                  <a:gd name="T101" fmla="*/ 632 h 2718"/>
                  <a:gd name="T102" fmla="*/ 1082 w 3299"/>
                  <a:gd name="T103" fmla="*/ 558 h 2718"/>
                  <a:gd name="T104" fmla="*/ 1229 w 3299"/>
                  <a:gd name="T105" fmla="*/ 646 h 2718"/>
                  <a:gd name="T106" fmla="*/ 1362 w 3299"/>
                  <a:gd name="T107" fmla="*/ 669 h 2718"/>
                  <a:gd name="T108" fmla="*/ 1661 w 3299"/>
                  <a:gd name="T109" fmla="*/ 604 h 2718"/>
                  <a:gd name="T110" fmla="*/ 1643 w 3299"/>
                  <a:gd name="T111" fmla="*/ 404 h 2718"/>
                  <a:gd name="T112" fmla="*/ 1953 w 3299"/>
                  <a:gd name="T113" fmla="*/ 703 h 2718"/>
                  <a:gd name="T114" fmla="*/ 2459 w 3299"/>
                  <a:gd name="T115" fmla="*/ 525 h 2718"/>
                  <a:gd name="T116" fmla="*/ 2463 w 3299"/>
                  <a:gd name="T117" fmla="*/ 857 h 2718"/>
                  <a:gd name="T118" fmla="*/ 2665 w 3299"/>
                  <a:gd name="T119" fmla="*/ 1031 h 2718"/>
                  <a:gd name="T120" fmla="*/ 2722 w 3299"/>
                  <a:gd name="T121" fmla="*/ 1132 h 2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99" h="2718">
                    <a:moveTo>
                      <a:pt x="2994" y="616"/>
                    </a:moveTo>
                    <a:cubicBezTo>
                      <a:pt x="2930" y="568"/>
                      <a:pt x="2875" y="526"/>
                      <a:pt x="2875" y="469"/>
                    </a:cubicBezTo>
                    <a:cubicBezTo>
                      <a:pt x="2875" y="295"/>
                      <a:pt x="2703" y="202"/>
                      <a:pt x="2541" y="202"/>
                    </a:cubicBezTo>
                    <a:cubicBezTo>
                      <a:pt x="2490" y="202"/>
                      <a:pt x="2444" y="211"/>
                      <a:pt x="2407" y="229"/>
                    </a:cubicBezTo>
                    <a:cubicBezTo>
                      <a:pt x="2392" y="236"/>
                      <a:pt x="2379" y="239"/>
                      <a:pt x="2366" y="239"/>
                    </a:cubicBezTo>
                    <a:cubicBezTo>
                      <a:pt x="2326" y="239"/>
                      <a:pt x="2301" y="203"/>
                      <a:pt x="2297" y="196"/>
                    </a:cubicBezTo>
                    <a:cubicBezTo>
                      <a:pt x="2230" y="91"/>
                      <a:pt x="2139" y="38"/>
                      <a:pt x="2026" y="38"/>
                    </a:cubicBezTo>
                    <a:cubicBezTo>
                      <a:pt x="1932" y="38"/>
                      <a:pt x="1842" y="74"/>
                      <a:pt x="1776" y="101"/>
                    </a:cubicBezTo>
                    <a:cubicBezTo>
                      <a:pt x="1747" y="112"/>
                      <a:pt x="1718" y="124"/>
                      <a:pt x="1702" y="126"/>
                    </a:cubicBezTo>
                    <a:cubicBezTo>
                      <a:pt x="1635" y="47"/>
                      <a:pt x="1516" y="0"/>
                      <a:pt x="1381" y="0"/>
                    </a:cubicBezTo>
                    <a:cubicBezTo>
                      <a:pt x="1228" y="0"/>
                      <a:pt x="1051" y="63"/>
                      <a:pt x="996" y="205"/>
                    </a:cubicBezTo>
                    <a:cubicBezTo>
                      <a:pt x="990" y="222"/>
                      <a:pt x="968" y="231"/>
                      <a:pt x="931" y="231"/>
                    </a:cubicBezTo>
                    <a:cubicBezTo>
                      <a:pt x="910" y="231"/>
                      <a:pt x="889" y="228"/>
                      <a:pt x="875" y="225"/>
                    </a:cubicBezTo>
                    <a:cubicBezTo>
                      <a:pt x="849" y="221"/>
                      <a:pt x="824" y="219"/>
                      <a:pt x="799" y="219"/>
                    </a:cubicBezTo>
                    <a:cubicBezTo>
                      <a:pt x="486" y="219"/>
                      <a:pt x="402" y="571"/>
                      <a:pt x="386" y="657"/>
                    </a:cubicBezTo>
                    <a:cubicBezTo>
                      <a:pt x="324" y="686"/>
                      <a:pt x="114" y="793"/>
                      <a:pt x="41" y="985"/>
                    </a:cubicBezTo>
                    <a:cubicBezTo>
                      <a:pt x="0" y="1093"/>
                      <a:pt x="10" y="1208"/>
                      <a:pt x="70" y="1328"/>
                    </a:cubicBezTo>
                    <a:cubicBezTo>
                      <a:pt x="151" y="1492"/>
                      <a:pt x="329" y="1589"/>
                      <a:pt x="545" y="1589"/>
                    </a:cubicBezTo>
                    <a:cubicBezTo>
                      <a:pt x="619" y="1589"/>
                      <a:pt x="692" y="1577"/>
                      <a:pt x="745" y="1555"/>
                    </a:cubicBezTo>
                    <a:cubicBezTo>
                      <a:pt x="754" y="1551"/>
                      <a:pt x="761" y="1549"/>
                      <a:pt x="770" y="1549"/>
                    </a:cubicBezTo>
                    <a:cubicBezTo>
                      <a:pt x="802" y="1549"/>
                      <a:pt x="847" y="1580"/>
                      <a:pt x="920" y="1653"/>
                    </a:cubicBezTo>
                    <a:cubicBezTo>
                      <a:pt x="954" y="1687"/>
                      <a:pt x="1018" y="1706"/>
                      <a:pt x="1098" y="1706"/>
                    </a:cubicBezTo>
                    <a:cubicBezTo>
                      <a:pt x="1203" y="1706"/>
                      <a:pt x="1330" y="1671"/>
                      <a:pt x="1397" y="1595"/>
                    </a:cubicBezTo>
                    <a:cubicBezTo>
                      <a:pt x="1463" y="1634"/>
                      <a:pt x="1647" y="1747"/>
                      <a:pt x="1764" y="1864"/>
                    </a:cubicBezTo>
                    <a:cubicBezTo>
                      <a:pt x="1961" y="2061"/>
                      <a:pt x="1847" y="2673"/>
                      <a:pt x="1846" y="2679"/>
                    </a:cubicBezTo>
                    <a:cubicBezTo>
                      <a:pt x="1839" y="2717"/>
                      <a:pt x="1839" y="2717"/>
                      <a:pt x="1839" y="2717"/>
                    </a:cubicBezTo>
                    <a:cubicBezTo>
                      <a:pt x="2384" y="2718"/>
                      <a:pt x="2384" y="2718"/>
                      <a:pt x="2384" y="2718"/>
                    </a:cubicBezTo>
                    <a:cubicBezTo>
                      <a:pt x="2386" y="2689"/>
                      <a:pt x="2386" y="2689"/>
                      <a:pt x="2386" y="2689"/>
                    </a:cubicBezTo>
                    <a:cubicBezTo>
                      <a:pt x="2423" y="2293"/>
                      <a:pt x="2636" y="2192"/>
                      <a:pt x="2640" y="2189"/>
                    </a:cubicBezTo>
                    <a:cubicBezTo>
                      <a:pt x="2793" y="2151"/>
                      <a:pt x="2898" y="2081"/>
                      <a:pt x="2952" y="1982"/>
                    </a:cubicBezTo>
                    <a:cubicBezTo>
                      <a:pt x="3005" y="1888"/>
                      <a:pt x="2994" y="1793"/>
                      <a:pt x="2985" y="1750"/>
                    </a:cubicBezTo>
                    <a:cubicBezTo>
                      <a:pt x="3256" y="1554"/>
                      <a:pt x="3132" y="1280"/>
                      <a:pt x="3092" y="1208"/>
                    </a:cubicBezTo>
                    <a:cubicBezTo>
                      <a:pt x="3299" y="849"/>
                      <a:pt x="3123" y="715"/>
                      <a:pt x="2994" y="616"/>
                    </a:cubicBezTo>
                    <a:close/>
                    <a:moveTo>
                      <a:pt x="2722" y="1132"/>
                    </a:moveTo>
                    <a:cubicBezTo>
                      <a:pt x="2761" y="1213"/>
                      <a:pt x="2786" y="1308"/>
                      <a:pt x="2772" y="1407"/>
                    </a:cubicBezTo>
                    <a:cubicBezTo>
                      <a:pt x="2757" y="1509"/>
                      <a:pt x="2697" y="1592"/>
                      <a:pt x="2630" y="1655"/>
                    </a:cubicBezTo>
                    <a:cubicBezTo>
                      <a:pt x="2753" y="1733"/>
                      <a:pt x="2805" y="1920"/>
                      <a:pt x="2741" y="1897"/>
                    </a:cubicBezTo>
                    <a:cubicBezTo>
                      <a:pt x="2679" y="1876"/>
                      <a:pt x="2694" y="1718"/>
                      <a:pt x="2546" y="1724"/>
                    </a:cubicBezTo>
                    <a:cubicBezTo>
                      <a:pt x="2476" y="1776"/>
                      <a:pt x="2406" y="1817"/>
                      <a:pt x="2354" y="1870"/>
                    </a:cubicBezTo>
                    <a:cubicBezTo>
                      <a:pt x="2226" y="1999"/>
                      <a:pt x="2159" y="2168"/>
                      <a:pt x="2126" y="2315"/>
                    </a:cubicBezTo>
                    <a:cubicBezTo>
                      <a:pt x="2094" y="2464"/>
                      <a:pt x="2098" y="2628"/>
                      <a:pt x="2096" y="2718"/>
                    </a:cubicBezTo>
                    <a:cubicBezTo>
                      <a:pt x="2046" y="2718"/>
                      <a:pt x="2046" y="2718"/>
                      <a:pt x="2046" y="2718"/>
                    </a:cubicBezTo>
                    <a:cubicBezTo>
                      <a:pt x="2039" y="2627"/>
                      <a:pt x="2042" y="2461"/>
                      <a:pt x="2067" y="2304"/>
                    </a:cubicBezTo>
                    <a:cubicBezTo>
                      <a:pt x="2079" y="2226"/>
                      <a:pt x="2099" y="2141"/>
                      <a:pt x="2132" y="2055"/>
                    </a:cubicBezTo>
                    <a:cubicBezTo>
                      <a:pt x="2166" y="1968"/>
                      <a:pt x="2215" y="1880"/>
                      <a:pt x="2287" y="1804"/>
                    </a:cubicBezTo>
                    <a:cubicBezTo>
                      <a:pt x="2360" y="1726"/>
                      <a:pt x="2450" y="1674"/>
                      <a:pt x="2522" y="1613"/>
                    </a:cubicBezTo>
                    <a:cubicBezTo>
                      <a:pt x="2578" y="1567"/>
                      <a:pt x="2625" y="1513"/>
                      <a:pt x="2650" y="1453"/>
                    </a:cubicBezTo>
                    <a:cubicBezTo>
                      <a:pt x="2504" y="1201"/>
                      <a:pt x="2367" y="1405"/>
                      <a:pt x="2285" y="1369"/>
                    </a:cubicBezTo>
                    <a:cubicBezTo>
                      <a:pt x="2198" y="1332"/>
                      <a:pt x="2487" y="1168"/>
                      <a:pt x="2666" y="1282"/>
                    </a:cubicBezTo>
                    <a:cubicBezTo>
                      <a:pt x="2655" y="1230"/>
                      <a:pt x="2634" y="1177"/>
                      <a:pt x="2609" y="1127"/>
                    </a:cubicBezTo>
                    <a:cubicBezTo>
                      <a:pt x="2587" y="1086"/>
                      <a:pt x="2560" y="1040"/>
                      <a:pt x="2533" y="1012"/>
                    </a:cubicBezTo>
                    <a:cubicBezTo>
                      <a:pt x="2503" y="981"/>
                      <a:pt x="2465" y="957"/>
                      <a:pt x="2425" y="935"/>
                    </a:cubicBezTo>
                    <a:cubicBezTo>
                      <a:pt x="2345" y="893"/>
                      <a:pt x="2255" y="868"/>
                      <a:pt x="2170" y="841"/>
                    </a:cubicBezTo>
                    <a:cubicBezTo>
                      <a:pt x="2137" y="831"/>
                      <a:pt x="2103" y="828"/>
                      <a:pt x="2070" y="825"/>
                    </a:cubicBezTo>
                    <a:cubicBezTo>
                      <a:pt x="2038" y="857"/>
                      <a:pt x="1981" y="922"/>
                      <a:pt x="1958" y="967"/>
                    </a:cubicBezTo>
                    <a:cubicBezTo>
                      <a:pt x="1935" y="1013"/>
                      <a:pt x="1914" y="1062"/>
                      <a:pt x="1900" y="1112"/>
                    </a:cubicBezTo>
                    <a:cubicBezTo>
                      <a:pt x="1892" y="1136"/>
                      <a:pt x="1886" y="1161"/>
                      <a:pt x="1882" y="1186"/>
                    </a:cubicBezTo>
                    <a:cubicBezTo>
                      <a:pt x="1882" y="1210"/>
                      <a:pt x="1873" y="1235"/>
                      <a:pt x="1877" y="1258"/>
                    </a:cubicBezTo>
                    <a:cubicBezTo>
                      <a:pt x="1877" y="1305"/>
                      <a:pt x="1886" y="1351"/>
                      <a:pt x="1899" y="1389"/>
                    </a:cubicBezTo>
                    <a:cubicBezTo>
                      <a:pt x="1906" y="1407"/>
                      <a:pt x="1910" y="1427"/>
                      <a:pt x="1917" y="1442"/>
                    </a:cubicBezTo>
                    <a:cubicBezTo>
                      <a:pt x="1925" y="1458"/>
                      <a:pt x="1939" y="1470"/>
                      <a:pt x="1938" y="1483"/>
                    </a:cubicBezTo>
                    <a:cubicBezTo>
                      <a:pt x="1929" y="1562"/>
                      <a:pt x="1840" y="1420"/>
                      <a:pt x="1840" y="1420"/>
                    </a:cubicBezTo>
                    <a:cubicBezTo>
                      <a:pt x="1823" y="1402"/>
                      <a:pt x="1812" y="1378"/>
                      <a:pt x="1801" y="1353"/>
                    </a:cubicBezTo>
                    <a:cubicBezTo>
                      <a:pt x="1788" y="1328"/>
                      <a:pt x="1781" y="1299"/>
                      <a:pt x="1776" y="1268"/>
                    </a:cubicBezTo>
                    <a:cubicBezTo>
                      <a:pt x="1770" y="1247"/>
                      <a:pt x="1770" y="1225"/>
                      <a:pt x="1770" y="1202"/>
                    </a:cubicBezTo>
                    <a:cubicBezTo>
                      <a:pt x="1593" y="1118"/>
                      <a:pt x="1549" y="1312"/>
                      <a:pt x="1469" y="1312"/>
                    </a:cubicBezTo>
                    <a:cubicBezTo>
                      <a:pt x="1373" y="1313"/>
                      <a:pt x="1577" y="1042"/>
                      <a:pt x="1788" y="1081"/>
                    </a:cubicBezTo>
                    <a:cubicBezTo>
                      <a:pt x="1788" y="1080"/>
                      <a:pt x="1789" y="1079"/>
                      <a:pt x="1789" y="1079"/>
                    </a:cubicBezTo>
                    <a:cubicBezTo>
                      <a:pt x="1809" y="1018"/>
                      <a:pt x="1837" y="961"/>
                      <a:pt x="1871" y="914"/>
                    </a:cubicBezTo>
                    <a:cubicBezTo>
                      <a:pt x="1891" y="886"/>
                      <a:pt x="1928" y="846"/>
                      <a:pt x="1963" y="811"/>
                    </a:cubicBezTo>
                    <a:cubicBezTo>
                      <a:pt x="1951" y="808"/>
                      <a:pt x="1938" y="804"/>
                      <a:pt x="1927" y="798"/>
                    </a:cubicBezTo>
                    <a:cubicBezTo>
                      <a:pt x="1861" y="766"/>
                      <a:pt x="1758" y="711"/>
                      <a:pt x="1707" y="664"/>
                    </a:cubicBezTo>
                    <a:cubicBezTo>
                      <a:pt x="1708" y="666"/>
                      <a:pt x="1708" y="666"/>
                      <a:pt x="1708" y="666"/>
                    </a:cubicBezTo>
                    <a:cubicBezTo>
                      <a:pt x="1673" y="687"/>
                      <a:pt x="1576" y="736"/>
                      <a:pt x="1525" y="751"/>
                    </a:cubicBezTo>
                    <a:cubicBezTo>
                      <a:pt x="1480" y="766"/>
                      <a:pt x="1429" y="772"/>
                      <a:pt x="1377" y="774"/>
                    </a:cubicBezTo>
                    <a:cubicBezTo>
                      <a:pt x="1376" y="774"/>
                      <a:pt x="1376" y="774"/>
                      <a:pt x="1376" y="775"/>
                    </a:cubicBezTo>
                    <a:cubicBezTo>
                      <a:pt x="1362" y="811"/>
                      <a:pt x="1335" y="863"/>
                      <a:pt x="1283" y="912"/>
                    </a:cubicBezTo>
                    <a:cubicBezTo>
                      <a:pt x="1258" y="936"/>
                      <a:pt x="1226" y="960"/>
                      <a:pt x="1189" y="977"/>
                    </a:cubicBezTo>
                    <a:cubicBezTo>
                      <a:pt x="1153" y="996"/>
                      <a:pt x="1111" y="1011"/>
                      <a:pt x="1067" y="1018"/>
                    </a:cubicBezTo>
                    <a:cubicBezTo>
                      <a:pt x="1045" y="1023"/>
                      <a:pt x="1022" y="1024"/>
                      <a:pt x="1000" y="1025"/>
                    </a:cubicBezTo>
                    <a:cubicBezTo>
                      <a:pt x="977" y="1028"/>
                      <a:pt x="954" y="1028"/>
                      <a:pt x="931" y="1025"/>
                    </a:cubicBezTo>
                    <a:cubicBezTo>
                      <a:pt x="886" y="1024"/>
                      <a:pt x="836" y="1012"/>
                      <a:pt x="798" y="1006"/>
                    </a:cubicBezTo>
                    <a:cubicBezTo>
                      <a:pt x="756" y="997"/>
                      <a:pt x="711" y="987"/>
                      <a:pt x="679" y="987"/>
                    </a:cubicBezTo>
                    <a:cubicBezTo>
                      <a:pt x="644" y="986"/>
                      <a:pt x="606" y="987"/>
                      <a:pt x="575" y="997"/>
                    </a:cubicBezTo>
                    <a:cubicBezTo>
                      <a:pt x="542" y="1005"/>
                      <a:pt x="514" y="1021"/>
                      <a:pt x="488" y="1039"/>
                    </a:cubicBezTo>
                    <a:cubicBezTo>
                      <a:pt x="464" y="1059"/>
                      <a:pt x="442" y="1082"/>
                      <a:pt x="426" y="1106"/>
                    </a:cubicBezTo>
                    <a:cubicBezTo>
                      <a:pt x="392" y="1156"/>
                      <a:pt x="390" y="1211"/>
                      <a:pt x="369" y="1242"/>
                    </a:cubicBezTo>
                    <a:cubicBezTo>
                      <a:pt x="347" y="1277"/>
                      <a:pt x="319" y="1238"/>
                      <a:pt x="318" y="1229"/>
                    </a:cubicBezTo>
                    <a:cubicBezTo>
                      <a:pt x="313" y="1191"/>
                      <a:pt x="333" y="1140"/>
                      <a:pt x="359" y="1074"/>
                    </a:cubicBezTo>
                    <a:cubicBezTo>
                      <a:pt x="371" y="1041"/>
                      <a:pt x="400" y="1007"/>
                      <a:pt x="428" y="975"/>
                    </a:cubicBezTo>
                    <a:cubicBezTo>
                      <a:pt x="459" y="945"/>
                      <a:pt x="496" y="915"/>
                      <a:pt x="541" y="900"/>
                    </a:cubicBezTo>
                    <a:cubicBezTo>
                      <a:pt x="564" y="892"/>
                      <a:pt x="587" y="883"/>
                      <a:pt x="610" y="881"/>
                    </a:cubicBezTo>
                    <a:cubicBezTo>
                      <a:pt x="634" y="877"/>
                      <a:pt x="658" y="873"/>
                      <a:pt x="683" y="875"/>
                    </a:cubicBezTo>
                    <a:cubicBezTo>
                      <a:pt x="736" y="875"/>
                      <a:pt x="776" y="884"/>
                      <a:pt x="819" y="891"/>
                    </a:cubicBezTo>
                    <a:cubicBezTo>
                      <a:pt x="866" y="901"/>
                      <a:pt x="900" y="911"/>
                      <a:pt x="940" y="913"/>
                    </a:cubicBezTo>
                    <a:cubicBezTo>
                      <a:pt x="979" y="918"/>
                      <a:pt x="1017" y="919"/>
                      <a:pt x="1053" y="916"/>
                    </a:cubicBezTo>
                    <a:cubicBezTo>
                      <a:pt x="1089" y="913"/>
                      <a:pt x="1124" y="908"/>
                      <a:pt x="1156" y="897"/>
                    </a:cubicBezTo>
                    <a:cubicBezTo>
                      <a:pt x="1188" y="888"/>
                      <a:pt x="1215" y="859"/>
                      <a:pt x="1232" y="832"/>
                    </a:cubicBezTo>
                    <a:cubicBezTo>
                      <a:pt x="1252" y="800"/>
                      <a:pt x="1256" y="777"/>
                      <a:pt x="1260" y="759"/>
                    </a:cubicBezTo>
                    <a:cubicBezTo>
                      <a:pt x="1236" y="751"/>
                      <a:pt x="1212" y="744"/>
                      <a:pt x="1191" y="731"/>
                    </a:cubicBezTo>
                    <a:cubicBezTo>
                      <a:pt x="1166" y="718"/>
                      <a:pt x="1143" y="704"/>
                      <a:pt x="1126" y="685"/>
                    </a:cubicBezTo>
                    <a:cubicBezTo>
                      <a:pt x="1106" y="668"/>
                      <a:pt x="1090" y="651"/>
                      <a:pt x="1079" y="632"/>
                    </a:cubicBezTo>
                    <a:cubicBezTo>
                      <a:pt x="1079" y="632"/>
                      <a:pt x="982" y="513"/>
                      <a:pt x="1053" y="529"/>
                    </a:cubicBezTo>
                    <a:cubicBezTo>
                      <a:pt x="1064" y="531"/>
                      <a:pt x="1070" y="547"/>
                      <a:pt x="1082" y="558"/>
                    </a:cubicBezTo>
                    <a:cubicBezTo>
                      <a:pt x="1093" y="569"/>
                      <a:pt x="1109" y="578"/>
                      <a:pt x="1123" y="590"/>
                    </a:cubicBezTo>
                    <a:cubicBezTo>
                      <a:pt x="1152" y="612"/>
                      <a:pt x="1188" y="633"/>
                      <a:pt x="1229" y="646"/>
                    </a:cubicBezTo>
                    <a:cubicBezTo>
                      <a:pt x="1248" y="656"/>
                      <a:pt x="1272" y="656"/>
                      <a:pt x="1293" y="663"/>
                    </a:cubicBezTo>
                    <a:cubicBezTo>
                      <a:pt x="1316" y="666"/>
                      <a:pt x="1339" y="669"/>
                      <a:pt x="1362" y="669"/>
                    </a:cubicBezTo>
                    <a:cubicBezTo>
                      <a:pt x="1410" y="671"/>
                      <a:pt x="1458" y="667"/>
                      <a:pt x="1505" y="660"/>
                    </a:cubicBezTo>
                    <a:cubicBezTo>
                      <a:pt x="1551" y="654"/>
                      <a:pt x="1625" y="623"/>
                      <a:pt x="1661" y="604"/>
                    </a:cubicBezTo>
                    <a:cubicBezTo>
                      <a:pt x="1638" y="566"/>
                      <a:pt x="1623" y="526"/>
                      <a:pt x="1612" y="496"/>
                    </a:cubicBezTo>
                    <a:cubicBezTo>
                      <a:pt x="1610" y="492"/>
                      <a:pt x="1576" y="332"/>
                      <a:pt x="1643" y="404"/>
                    </a:cubicBezTo>
                    <a:cubicBezTo>
                      <a:pt x="1678" y="442"/>
                      <a:pt x="1735" y="557"/>
                      <a:pt x="1779" y="599"/>
                    </a:cubicBezTo>
                    <a:cubicBezTo>
                      <a:pt x="1824" y="640"/>
                      <a:pt x="1884" y="675"/>
                      <a:pt x="1953" y="703"/>
                    </a:cubicBezTo>
                    <a:cubicBezTo>
                      <a:pt x="2012" y="728"/>
                      <a:pt x="2079" y="747"/>
                      <a:pt x="2152" y="765"/>
                    </a:cubicBezTo>
                    <a:cubicBezTo>
                      <a:pt x="2177" y="555"/>
                      <a:pt x="2484" y="434"/>
                      <a:pt x="2459" y="525"/>
                    </a:cubicBezTo>
                    <a:cubicBezTo>
                      <a:pt x="2437" y="604"/>
                      <a:pt x="2234" y="593"/>
                      <a:pt x="2274" y="795"/>
                    </a:cubicBezTo>
                    <a:cubicBezTo>
                      <a:pt x="2336" y="811"/>
                      <a:pt x="2399" y="829"/>
                      <a:pt x="2463" y="857"/>
                    </a:cubicBezTo>
                    <a:cubicBezTo>
                      <a:pt x="2511" y="878"/>
                      <a:pt x="2558" y="907"/>
                      <a:pt x="2598" y="947"/>
                    </a:cubicBezTo>
                    <a:cubicBezTo>
                      <a:pt x="2626" y="975"/>
                      <a:pt x="2646" y="1003"/>
                      <a:pt x="2665" y="1031"/>
                    </a:cubicBezTo>
                    <a:cubicBezTo>
                      <a:pt x="2857" y="992"/>
                      <a:pt x="2769" y="822"/>
                      <a:pt x="2827" y="774"/>
                    </a:cubicBezTo>
                    <a:cubicBezTo>
                      <a:pt x="2896" y="716"/>
                      <a:pt x="2909" y="1045"/>
                      <a:pt x="2722" y="1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" name="Elipse 35"/>
          <p:cNvSpPr/>
          <p:nvPr/>
        </p:nvSpPr>
        <p:spPr>
          <a:xfrm>
            <a:off x="309685" y="3046955"/>
            <a:ext cx="883672" cy="883672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3" y="3218870"/>
            <a:ext cx="556217" cy="556217"/>
          </a:xfrm>
          <a:prstGeom prst="rect">
            <a:avLst/>
          </a:prstGeom>
          <a:noFill/>
        </p:spPr>
      </p:pic>
      <p:grpSp>
        <p:nvGrpSpPr>
          <p:cNvPr id="43" name="Grupo 260"/>
          <p:cNvGrpSpPr>
            <a:grpSpLocks/>
          </p:cNvGrpSpPr>
          <p:nvPr/>
        </p:nvGrpSpPr>
        <p:grpSpPr bwMode="auto">
          <a:xfrm>
            <a:off x="275051" y="4127989"/>
            <a:ext cx="933291" cy="956049"/>
            <a:chOff x="6152694" y="2966933"/>
            <a:chExt cx="981731" cy="981731"/>
          </a:xfrm>
        </p:grpSpPr>
        <p:sp>
          <p:nvSpPr>
            <p:cNvPr id="44" name="Elipse 43"/>
            <p:cNvSpPr/>
            <p:nvPr/>
          </p:nvSpPr>
          <p:spPr>
            <a:xfrm>
              <a:off x="6152694" y="2966933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6" name="Freeform 139"/>
            <p:cNvSpPr>
              <a:spLocks noEditPoints="1"/>
            </p:cNvSpPr>
            <p:nvPr/>
          </p:nvSpPr>
          <p:spPr bwMode="auto">
            <a:xfrm>
              <a:off x="6279779" y="3105137"/>
              <a:ext cx="727561" cy="727561"/>
            </a:xfrm>
            <a:custGeom>
              <a:avLst/>
              <a:gdLst>
                <a:gd name="T0" fmla="*/ 2462 w 2736"/>
                <a:gd name="T1" fmla="*/ 1644 h 2736"/>
                <a:gd name="T2" fmla="*/ 2462 w 2736"/>
                <a:gd name="T3" fmla="*/ 1097 h 2736"/>
                <a:gd name="T4" fmla="*/ 1875 w 2736"/>
                <a:gd name="T5" fmla="*/ 1279 h 2736"/>
                <a:gd name="T6" fmla="*/ 2028 w 2736"/>
                <a:gd name="T7" fmla="*/ 850 h 2736"/>
                <a:gd name="T8" fmla="*/ 2339 w 2736"/>
                <a:gd name="T9" fmla="*/ 406 h 2736"/>
                <a:gd name="T10" fmla="*/ 1895 w 2736"/>
                <a:gd name="T11" fmla="*/ 717 h 2736"/>
                <a:gd name="T12" fmla="*/ 1466 w 2736"/>
                <a:gd name="T13" fmla="*/ 870 h 2736"/>
                <a:gd name="T14" fmla="*/ 1647 w 2736"/>
                <a:gd name="T15" fmla="*/ 274 h 2736"/>
                <a:gd name="T16" fmla="*/ 1100 w 2736"/>
                <a:gd name="T17" fmla="*/ 274 h 2736"/>
                <a:gd name="T18" fmla="*/ 1282 w 2736"/>
                <a:gd name="T19" fmla="*/ 861 h 2736"/>
                <a:gd name="T20" fmla="*/ 852 w 2736"/>
                <a:gd name="T21" fmla="*/ 708 h 2736"/>
                <a:gd name="T22" fmla="*/ 409 w 2736"/>
                <a:gd name="T23" fmla="*/ 397 h 2736"/>
                <a:gd name="T24" fmla="*/ 720 w 2736"/>
                <a:gd name="T25" fmla="*/ 841 h 2736"/>
                <a:gd name="T26" fmla="*/ 873 w 2736"/>
                <a:gd name="T27" fmla="*/ 1270 h 2736"/>
                <a:gd name="T28" fmla="*/ 274 w 2736"/>
                <a:gd name="T29" fmla="*/ 1089 h 2736"/>
                <a:gd name="T30" fmla="*/ 274 w 2736"/>
                <a:gd name="T31" fmla="*/ 1636 h 2736"/>
                <a:gd name="T32" fmla="*/ 861 w 2736"/>
                <a:gd name="T33" fmla="*/ 1454 h 2736"/>
                <a:gd name="T34" fmla="*/ 708 w 2736"/>
                <a:gd name="T35" fmla="*/ 1884 h 2736"/>
                <a:gd name="T36" fmla="*/ 397 w 2736"/>
                <a:gd name="T37" fmla="*/ 2327 h 2736"/>
                <a:gd name="T38" fmla="*/ 841 w 2736"/>
                <a:gd name="T39" fmla="*/ 2016 h 2736"/>
                <a:gd name="T40" fmla="*/ 1270 w 2736"/>
                <a:gd name="T41" fmla="*/ 1863 h 2736"/>
                <a:gd name="T42" fmla="*/ 1089 w 2736"/>
                <a:gd name="T43" fmla="*/ 2462 h 2736"/>
                <a:gd name="T44" fmla="*/ 1636 w 2736"/>
                <a:gd name="T45" fmla="*/ 2462 h 2736"/>
                <a:gd name="T46" fmla="*/ 1454 w 2736"/>
                <a:gd name="T47" fmla="*/ 1875 h 2736"/>
                <a:gd name="T48" fmla="*/ 1884 w 2736"/>
                <a:gd name="T49" fmla="*/ 2028 h 2736"/>
                <a:gd name="T50" fmla="*/ 2327 w 2736"/>
                <a:gd name="T51" fmla="*/ 2339 h 2736"/>
                <a:gd name="T52" fmla="*/ 2016 w 2736"/>
                <a:gd name="T53" fmla="*/ 1895 h 2736"/>
                <a:gd name="T54" fmla="*/ 1863 w 2736"/>
                <a:gd name="T55" fmla="*/ 1466 h 2736"/>
                <a:gd name="T56" fmla="*/ 2203 w 2736"/>
                <a:gd name="T57" fmla="*/ 1463 h 2736"/>
                <a:gd name="T58" fmla="*/ 1368 w 2736"/>
                <a:gd name="T59" fmla="*/ 1613 h 2736"/>
                <a:gd name="T60" fmla="*/ 1123 w 2736"/>
                <a:gd name="T61" fmla="*/ 1368 h 2736"/>
                <a:gd name="T62" fmla="*/ 1368 w 2736"/>
                <a:gd name="T63" fmla="*/ 1123 h 2736"/>
                <a:gd name="T64" fmla="*/ 1613 w 2736"/>
                <a:gd name="T65" fmla="*/ 1368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6" h="2736">
                  <a:moveTo>
                    <a:pt x="2203" y="1463"/>
                  </a:moveTo>
                  <a:cubicBezTo>
                    <a:pt x="2241" y="1567"/>
                    <a:pt x="2341" y="1644"/>
                    <a:pt x="2462" y="1644"/>
                  </a:cubicBezTo>
                  <a:cubicBezTo>
                    <a:pt x="2615" y="1644"/>
                    <a:pt x="2736" y="1521"/>
                    <a:pt x="2736" y="1371"/>
                  </a:cubicBezTo>
                  <a:cubicBezTo>
                    <a:pt x="2736" y="1218"/>
                    <a:pt x="2612" y="1097"/>
                    <a:pt x="2462" y="1097"/>
                  </a:cubicBezTo>
                  <a:cubicBezTo>
                    <a:pt x="2344" y="1097"/>
                    <a:pt x="2244" y="1172"/>
                    <a:pt x="2203" y="1279"/>
                  </a:cubicBezTo>
                  <a:cubicBezTo>
                    <a:pt x="1875" y="1279"/>
                    <a:pt x="1875" y="1279"/>
                    <a:pt x="1875" y="1279"/>
                  </a:cubicBezTo>
                  <a:cubicBezTo>
                    <a:pt x="1860" y="1207"/>
                    <a:pt x="1835" y="1140"/>
                    <a:pt x="1794" y="1083"/>
                  </a:cubicBezTo>
                  <a:cubicBezTo>
                    <a:pt x="2028" y="850"/>
                    <a:pt x="2028" y="850"/>
                    <a:pt x="2028" y="850"/>
                  </a:cubicBezTo>
                  <a:cubicBezTo>
                    <a:pt x="2128" y="896"/>
                    <a:pt x="2252" y="878"/>
                    <a:pt x="2339" y="795"/>
                  </a:cubicBezTo>
                  <a:cubicBezTo>
                    <a:pt x="2445" y="688"/>
                    <a:pt x="2445" y="513"/>
                    <a:pt x="2339" y="406"/>
                  </a:cubicBezTo>
                  <a:cubicBezTo>
                    <a:pt x="2232" y="300"/>
                    <a:pt x="2056" y="300"/>
                    <a:pt x="1950" y="406"/>
                  </a:cubicBezTo>
                  <a:cubicBezTo>
                    <a:pt x="1866" y="490"/>
                    <a:pt x="1849" y="613"/>
                    <a:pt x="1895" y="717"/>
                  </a:cubicBezTo>
                  <a:cubicBezTo>
                    <a:pt x="1662" y="950"/>
                    <a:pt x="1662" y="950"/>
                    <a:pt x="1662" y="950"/>
                  </a:cubicBezTo>
                  <a:cubicBezTo>
                    <a:pt x="1601" y="910"/>
                    <a:pt x="1535" y="881"/>
                    <a:pt x="1466" y="870"/>
                  </a:cubicBezTo>
                  <a:cubicBezTo>
                    <a:pt x="1466" y="533"/>
                    <a:pt x="1466" y="533"/>
                    <a:pt x="1466" y="533"/>
                  </a:cubicBezTo>
                  <a:cubicBezTo>
                    <a:pt x="1570" y="495"/>
                    <a:pt x="1647" y="395"/>
                    <a:pt x="1647" y="274"/>
                  </a:cubicBezTo>
                  <a:cubicBezTo>
                    <a:pt x="1647" y="121"/>
                    <a:pt x="1524" y="0"/>
                    <a:pt x="1374" y="0"/>
                  </a:cubicBezTo>
                  <a:cubicBezTo>
                    <a:pt x="1221" y="0"/>
                    <a:pt x="1100" y="124"/>
                    <a:pt x="1100" y="274"/>
                  </a:cubicBezTo>
                  <a:cubicBezTo>
                    <a:pt x="1100" y="392"/>
                    <a:pt x="1175" y="492"/>
                    <a:pt x="1282" y="533"/>
                  </a:cubicBezTo>
                  <a:cubicBezTo>
                    <a:pt x="1282" y="861"/>
                    <a:pt x="1282" y="861"/>
                    <a:pt x="1282" y="861"/>
                  </a:cubicBezTo>
                  <a:cubicBezTo>
                    <a:pt x="1210" y="876"/>
                    <a:pt x="1143" y="901"/>
                    <a:pt x="1086" y="942"/>
                  </a:cubicBezTo>
                  <a:cubicBezTo>
                    <a:pt x="852" y="708"/>
                    <a:pt x="852" y="708"/>
                    <a:pt x="852" y="708"/>
                  </a:cubicBezTo>
                  <a:cubicBezTo>
                    <a:pt x="899" y="608"/>
                    <a:pt x="881" y="484"/>
                    <a:pt x="798" y="397"/>
                  </a:cubicBezTo>
                  <a:cubicBezTo>
                    <a:pt x="691" y="291"/>
                    <a:pt x="516" y="291"/>
                    <a:pt x="409" y="397"/>
                  </a:cubicBezTo>
                  <a:cubicBezTo>
                    <a:pt x="302" y="504"/>
                    <a:pt x="302" y="680"/>
                    <a:pt x="409" y="786"/>
                  </a:cubicBezTo>
                  <a:cubicBezTo>
                    <a:pt x="492" y="870"/>
                    <a:pt x="616" y="887"/>
                    <a:pt x="720" y="841"/>
                  </a:cubicBezTo>
                  <a:cubicBezTo>
                    <a:pt x="953" y="1074"/>
                    <a:pt x="953" y="1074"/>
                    <a:pt x="953" y="1074"/>
                  </a:cubicBezTo>
                  <a:cubicBezTo>
                    <a:pt x="913" y="1135"/>
                    <a:pt x="884" y="1201"/>
                    <a:pt x="873" y="1270"/>
                  </a:cubicBezTo>
                  <a:cubicBezTo>
                    <a:pt x="533" y="1270"/>
                    <a:pt x="533" y="1270"/>
                    <a:pt x="533" y="1270"/>
                  </a:cubicBezTo>
                  <a:cubicBezTo>
                    <a:pt x="495" y="1166"/>
                    <a:pt x="395" y="1089"/>
                    <a:pt x="274" y="1089"/>
                  </a:cubicBezTo>
                  <a:cubicBezTo>
                    <a:pt x="121" y="1089"/>
                    <a:pt x="0" y="1212"/>
                    <a:pt x="0" y="1362"/>
                  </a:cubicBezTo>
                  <a:cubicBezTo>
                    <a:pt x="0" y="1515"/>
                    <a:pt x="124" y="1636"/>
                    <a:pt x="274" y="1636"/>
                  </a:cubicBezTo>
                  <a:cubicBezTo>
                    <a:pt x="392" y="1636"/>
                    <a:pt x="492" y="1561"/>
                    <a:pt x="533" y="1454"/>
                  </a:cubicBezTo>
                  <a:cubicBezTo>
                    <a:pt x="861" y="1454"/>
                    <a:pt x="861" y="1454"/>
                    <a:pt x="861" y="1454"/>
                  </a:cubicBezTo>
                  <a:cubicBezTo>
                    <a:pt x="876" y="1526"/>
                    <a:pt x="901" y="1593"/>
                    <a:pt x="942" y="1650"/>
                  </a:cubicBezTo>
                  <a:cubicBezTo>
                    <a:pt x="708" y="1884"/>
                    <a:pt x="708" y="1884"/>
                    <a:pt x="708" y="1884"/>
                  </a:cubicBezTo>
                  <a:cubicBezTo>
                    <a:pt x="608" y="1837"/>
                    <a:pt x="484" y="1855"/>
                    <a:pt x="397" y="1938"/>
                  </a:cubicBezTo>
                  <a:cubicBezTo>
                    <a:pt x="291" y="2045"/>
                    <a:pt x="291" y="2220"/>
                    <a:pt x="397" y="2327"/>
                  </a:cubicBezTo>
                  <a:cubicBezTo>
                    <a:pt x="504" y="2434"/>
                    <a:pt x="680" y="2434"/>
                    <a:pt x="786" y="2327"/>
                  </a:cubicBezTo>
                  <a:cubicBezTo>
                    <a:pt x="870" y="2244"/>
                    <a:pt x="887" y="2120"/>
                    <a:pt x="841" y="2016"/>
                  </a:cubicBezTo>
                  <a:cubicBezTo>
                    <a:pt x="1074" y="1783"/>
                    <a:pt x="1074" y="1783"/>
                    <a:pt x="1074" y="1783"/>
                  </a:cubicBezTo>
                  <a:cubicBezTo>
                    <a:pt x="1135" y="1823"/>
                    <a:pt x="1201" y="1852"/>
                    <a:pt x="1270" y="1863"/>
                  </a:cubicBezTo>
                  <a:cubicBezTo>
                    <a:pt x="1270" y="2203"/>
                    <a:pt x="1270" y="2203"/>
                    <a:pt x="1270" y="2203"/>
                  </a:cubicBezTo>
                  <a:cubicBezTo>
                    <a:pt x="1166" y="2241"/>
                    <a:pt x="1089" y="2341"/>
                    <a:pt x="1089" y="2462"/>
                  </a:cubicBezTo>
                  <a:cubicBezTo>
                    <a:pt x="1089" y="2615"/>
                    <a:pt x="1212" y="2736"/>
                    <a:pt x="1362" y="2736"/>
                  </a:cubicBezTo>
                  <a:cubicBezTo>
                    <a:pt x="1515" y="2736"/>
                    <a:pt x="1636" y="2612"/>
                    <a:pt x="1636" y="2462"/>
                  </a:cubicBezTo>
                  <a:cubicBezTo>
                    <a:pt x="1636" y="2344"/>
                    <a:pt x="1561" y="2244"/>
                    <a:pt x="1454" y="2203"/>
                  </a:cubicBezTo>
                  <a:cubicBezTo>
                    <a:pt x="1454" y="1875"/>
                    <a:pt x="1454" y="1875"/>
                    <a:pt x="1454" y="1875"/>
                  </a:cubicBezTo>
                  <a:cubicBezTo>
                    <a:pt x="1526" y="1860"/>
                    <a:pt x="1593" y="1835"/>
                    <a:pt x="1650" y="1794"/>
                  </a:cubicBezTo>
                  <a:cubicBezTo>
                    <a:pt x="1884" y="2028"/>
                    <a:pt x="1884" y="2028"/>
                    <a:pt x="1884" y="2028"/>
                  </a:cubicBezTo>
                  <a:cubicBezTo>
                    <a:pt x="1837" y="2128"/>
                    <a:pt x="1855" y="2252"/>
                    <a:pt x="1938" y="2339"/>
                  </a:cubicBezTo>
                  <a:cubicBezTo>
                    <a:pt x="2045" y="2445"/>
                    <a:pt x="2220" y="2445"/>
                    <a:pt x="2327" y="2339"/>
                  </a:cubicBezTo>
                  <a:cubicBezTo>
                    <a:pt x="2434" y="2232"/>
                    <a:pt x="2434" y="2056"/>
                    <a:pt x="2327" y="1950"/>
                  </a:cubicBezTo>
                  <a:cubicBezTo>
                    <a:pt x="2244" y="1866"/>
                    <a:pt x="2120" y="1849"/>
                    <a:pt x="2016" y="1895"/>
                  </a:cubicBezTo>
                  <a:cubicBezTo>
                    <a:pt x="1783" y="1662"/>
                    <a:pt x="1783" y="1662"/>
                    <a:pt x="1783" y="1662"/>
                  </a:cubicBezTo>
                  <a:cubicBezTo>
                    <a:pt x="1823" y="1601"/>
                    <a:pt x="1852" y="1535"/>
                    <a:pt x="1863" y="1466"/>
                  </a:cubicBezTo>
                  <a:cubicBezTo>
                    <a:pt x="2203" y="1466"/>
                    <a:pt x="2203" y="1466"/>
                    <a:pt x="2203" y="1466"/>
                  </a:cubicBezTo>
                  <a:lnTo>
                    <a:pt x="2203" y="1463"/>
                  </a:lnTo>
                  <a:close/>
                  <a:moveTo>
                    <a:pt x="1541" y="1541"/>
                  </a:moveTo>
                  <a:cubicBezTo>
                    <a:pt x="1495" y="1587"/>
                    <a:pt x="1434" y="1613"/>
                    <a:pt x="1368" y="1613"/>
                  </a:cubicBezTo>
                  <a:cubicBezTo>
                    <a:pt x="1302" y="1613"/>
                    <a:pt x="1241" y="1587"/>
                    <a:pt x="1195" y="1541"/>
                  </a:cubicBezTo>
                  <a:cubicBezTo>
                    <a:pt x="1149" y="1495"/>
                    <a:pt x="1123" y="1434"/>
                    <a:pt x="1123" y="1368"/>
                  </a:cubicBezTo>
                  <a:cubicBezTo>
                    <a:pt x="1123" y="1302"/>
                    <a:pt x="1149" y="1241"/>
                    <a:pt x="1195" y="1195"/>
                  </a:cubicBezTo>
                  <a:cubicBezTo>
                    <a:pt x="1241" y="1149"/>
                    <a:pt x="1302" y="1123"/>
                    <a:pt x="1368" y="1123"/>
                  </a:cubicBezTo>
                  <a:cubicBezTo>
                    <a:pt x="1434" y="1123"/>
                    <a:pt x="1495" y="1149"/>
                    <a:pt x="1541" y="1195"/>
                  </a:cubicBezTo>
                  <a:cubicBezTo>
                    <a:pt x="1587" y="1241"/>
                    <a:pt x="1613" y="1302"/>
                    <a:pt x="1613" y="1368"/>
                  </a:cubicBezTo>
                  <a:cubicBezTo>
                    <a:pt x="1613" y="1434"/>
                    <a:pt x="1587" y="1495"/>
                    <a:pt x="1541" y="1541"/>
                  </a:cubicBezTo>
                  <a:close/>
                </a:path>
              </a:pathLst>
            </a:custGeom>
            <a:solidFill>
              <a:srgbClr val="E9F0C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47" name="Grupo 246"/>
          <p:cNvGrpSpPr>
            <a:grpSpLocks/>
          </p:cNvGrpSpPr>
          <p:nvPr/>
        </p:nvGrpSpPr>
        <p:grpSpPr bwMode="auto">
          <a:xfrm>
            <a:off x="256803" y="5257696"/>
            <a:ext cx="936555" cy="940525"/>
            <a:chOff x="7740893" y="1320907"/>
            <a:chExt cx="981731" cy="981731"/>
          </a:xfrm>
        </p:grpSpPr>
        <p:sp>
          <p:nvSpPr>
            <p:cNvPr id="48" name="Elipse 47"/>
            <p:cNvSpPr/>
            <p:nvPr/>
          </p:nvSpPr>
          <p:spPr>
            <a:xfrm>
              <a:off x="7740893" y="1320907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2" name="Freeform 127"/>
            <p:cNvSpPr>
              <a:spLocks noEditPoints="1"/>
            </p:cNvSpPr>
            <p:nvPr/>
          </p:nvSpPr>
          <p:spPr bwMode="auto">
            <a:xfrm>
              <a:off x="8013683" y="1484856"/>
              <a:ext cx="436149" cy="630658"/>
            </a:xfrm>
            <a:custGeom>
              <a:avLst/>
              <a:gdLst>
                <a:gd name="T0" fmla="*/ 1589 w 1994"/>
                <a:gd name="T1" fmla="*/ 2581 h 2880"/>
                <a:gd name="T2" fmla="*/ 663 w 1994"/>
                <a:gd name="T3" fmla="*/ 2880 h 2880"/>
                <a:gd name="T4" fmla="*/ 380 w 1994"/>
                <a:gd name="T5" fmla="*/ 1825 h 2880"/>
                <a:gd name="T6" fmla="*/ 542 w 1994"/>
                <a:gd name="T7" fmla="*/ 1986 h 2880"/>
                <a:gd name="T8" fmla="*/ 833 w 1994"/>
                <a:gd name="T9" fmla="*/ 2035 h 2880"/>
                <a:gd name="T10" fmla="*/ 1193 w 1994"/>
                <a:gd name="T11" fmla="*/ 1986 h 2880"/>
                <a:gd name="T12" fmla="*/ 1549 w 1994"/>
                <a:gd name="T13" fmla="*/ 1893 h 2880"/>
                <a:gd name="T14" fmla="*/ 1614 w 1994"/>
                <a:gd name="T15" fmla="*/ 1825 h 2880"/>
                <a:gd name="T16" fmla="*/ 1630 w 1994"/>
                <a:gd name="T17" fmla="*/ 1101 h 2880"/>
                <a:gd name="T18" fmla="*/ 1893 w 1994"/>
                <a:gd name="T19" fmla="*/ 1238 h 2880"/>
                <a:gd name="T20" fmla="*/ 1537 w 1994"/>
                <a:gd name="T21" fmla="*/ 1339 h 2880"/>
                <a:gd name="T22" fmla="*/ 1723 w 1994"/>
                <a:gd name="T23" fmla="*/ 1566 h 2880"/>
                <a:gd name="T24" fmla="*/ 1351 w 1994"/>
                <a:gd name="T25" fmla="*/ 1517 h 2880"/>
                <a:gd name="T26" fmla="*/ 1440 w 1994"/>
                <a:gd name="T27" fmla="*/ 1804 h 2880"/>
                <a:gd name="T28" fmla="*/ 1112 w 1994"/>
                <a:gd name="T29" fmla="*/ 1618 h 2880"/>
                <a:gd name="T30" fmla="*/ 1084 w 1994"/>
                <a:gd name="T31" fmla="*/ 1913 h 2880"/>
                <a:gd name="T32" fmla="*/ 857 w 1994"/>
                <a:gd name="T33" fmla="*/ 1618 h 2880"/>
                <a:gd name="T34" fmla="*/ 692 w 1994"/>
                <a:gd name="T35" fmla="*/ 1885 h 2880"/>
                <a:gd name="T36" fmla="*/ 619 w 1994"/>
                <a:gd name="T37" fmla="*/ 1525 h 2880"/>
                <a:gd name="T38" fmla="*/ 417 w 1994"/>
                <a:gd name="T39" fmla="*/ 1715 h 2880"/>
                <a:gd name="T40" fmla="*/ 433 w 1994"/>
                <a:gd name="T41" fmla="*/ 1339 h 2880"/>
                <a:gd name="T42" fmla="*/ 226 w 1994"/>
                <a:gd name="T43" fmla="*/ 1452 h 2880"/>
                <a:gd name="T44" fmla="*/ 340 w 1994"/>
                <a:gd name="T45" fmla="*/ 1101 h 2880"/>
                <a:gd name="T46" fmla="*/ 40 w 1994"/>
                <a:gd name="T47" fmla="*/ 1068 h 2880"/>
                <a:gd name="T48" fmla="*/ 340 w 1994"/>
                <a:gd name="T49" fmla="*/ 846 h 2880"/>
                <a:gd name="T50" fmla="*/ 73 w 1994"/>
                <a:gd name="T51" fmla="*/ 700 h 2880"/>
                <a:gd name="T52" fmla="*/ 429 w 1994"/>
                <a:gd name="T53" fmla="*/ 607 h 2880"/>
                <a:gd name="T54" fmla="*/ 247 w 1994"/>
                <a:gd name="T55" fmla="*/ 372 h 2880"/>
                <a:gd name="T56" fmla="*/ 611 w 1994"/>
                <a:gd name="T57" fmla="*/ 421 h 2880"/>
                <a:gd name="T58" fmla="*/ 530 w 1994"/>
                <a:gd name="T59" fmla="*/ 134 h 2880"/>
                <a:gd name="T60" fmla="*/ 853 w 1994"/>
                <a:gd name="T61" fmla="*/ 328 h 2880"/>
                <a:gd name="T62" fmla="*/ 886 w 1994"/>
                <a:gd name="T63" fmla="*/ 25 h 2880"/>
                <a:gd name="T64" fmla="*/ 1112 w 1994"/>
                <a:gd name="T65" fmla="*/ 328 h 2880"/>
                <a:gd name="T66" fmla="*/ 1274 w 1994"/>
                <a:gd name="T67" fmla="*/ 61 h 2880"/>
                <a:gd name="T68" fmla="*/ 1347 w 1994"/>
                <a:gd name="T69" fmla="*/ 417 h 2880"/>
                <a:gd name="T70" fmla="*/ 1549 w 1994"/>
                <a:gd name="T71" fmla="*/ 231 h 2880"/>
                <a:gd name="T72" fmla="*/ 1529 w 1994"/>
                <a:gd name="T73" fmla="*/ 599 h 2880"/>
                <a:gd name="T74" fmla="*/ 1747 w 1994"/>
                <a:gd name="T75" fmla="*/ 494 h 2880"/>
                <a:gd name="T76" fmla="*/ 1630 w 1994"/>
                <a:gd name="T77" fmla="*/ 842 h 2880"/>
                <a:gd name="T78" fmla="*/ 1929 w 1994"/>
                <a:gd name="T79" fmla="*/ 870 h 2880"/>
                <a:gd name="T80" fmla="*/ 987 w 1994"/>
                <a:gd name="T81" fmla="*/ 340 h 2880"/>
                <a:gd name="T82" fmla="*/ 1610 w 1994"/>
                <a:gd name="T83" fmla="*/ 971 h 2880"/>
                <a:gd name="T84" fmla="*/ 498 w 1994"/>
                <a:gd name="T85" fmla="*/ 971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4" h="2880">
                  <a:moveTo>
                    <a:pt x="1614" y="1825"/>
                  </a:moveTo>
                  <a:cubicBezTo>
                    <a:pt x="1994" y="2549"/>
                    <a:pt x="1994" y="2549"/>
                    <a:pt x="1994" y="2549"/>
                  </a:cubicBezTo>
                  <a:cubicBezTo>
                    <a:pt x="1589" y="2581"/>
                    <a:pt x="1589" y="2581"/>
                    <a:pt x="1589" y="2581"/>
                  </a:cubicBezTo>
                  <a:cubicBezTo>
                    <a:pt x="1335" y="2880"/>
                    <a:pt x="1335" y="2880"/>
                    <a:pt x="1335" y="2880"/>
                  </a:cubicBezTo>
                  <a:cubicBezTo>
                    <a:pt x="999" y="2350"/>
                    <a:pt x="999" y="2350"/>
                    <a:pt x="999" y="2350"/>
                  </a:cubicBezTo>
                  <a:cubicBezTo>
                    <a:pt x="663" y="2880"/>
                    <a:pt x="663" y="2880"/>
                    <a:pt x="663" y="2880"/>
                  </a:cubicBezTo>
                  <a:cubicBezTo>
                    <a:pt x="392" y="2577"/>
                    <a:pt x="392" y="2577"/>
                    <a:pt x="392" y="2577"/>
                  </a:cubicBezTo>
                  <a:cubicBezTo>
                    <a:pt x="0" y="2549"/>
                    <a:pt x="0" y="2549"/>
                    <a:pt x="0" y="2549"/>
                  </a:cubicBezTo>
                  <a:cubicBezTo>
                    <a:pt x="380" y="1825"/>
                    <a:pt x="380" y="1825"/>
                    <a:pt x="380" y="1825"/>
                  </a:cubicBezTo>
                  <a:cubicBezTo>
                    <a:pt x="384" y="1820"/>
                    <a:pt x="384" y="1820"/>
                    <a:pt x="384" y="1820"/>
                  </a:cubicBezTo>
                  <a:cubicBezTo>
                    <a:pt x="388" y="1849"/>
                    <a:pt x="400" y="1869"/>
                    <a:pt x="417" y="1893"/>
                  </a:cubicBezTo>
                  <a:cubicBezTo>
                    <a:pt x="445" y="1934"/>
                    <a:pt x="489" y="1958"/>
                    <a:pt x="542" y="1986"/>
                  </a:cubicBezTo>
                  <a:cubicBezTo>
                    <a:pt x="587" y="2002"/>
                    <a:pt x="627" y="2011"/>
                    <a:pt x="663" y="2011"/>
                  </a:cubicBezTo>
                  <a:cubicBezTo>
                    <a:pt x="704" y="2011"/>
                    <a:pt x="744" y="2002"/>
                    <a:pt x="768" y="1986"/>
                  </a:cubicBezTo>
                  <a:cubicBezTo>
                    <a:pt x="789" y="2002"/>
                    <a:pt x="809" y="2023"/>
                    <a:pt x="833" y="2035"/>
                  </a:cubicBezTo>
                  <a:cubicBezTo>
                    <a:pt x="874" y="2059"/>
                    <a:pt x="926" y="2075"/>
                    <a:pt x="987" y="2075"/>
                  </a:cubicBezTo>
                  <a:cubicBezTo>
                    <a:pt x="1044" y="2075"/>
                    <a:pt x="1092" y="2059"/>
                    <a:pt x="1137" y="2035"/>
                  </a:cubicBezTo>
                  <a:cubicBezTo>
                    <a:pt x="1161" y="2023"/>
                    <a:pt x="1177" y="2002"/>
                    <a:pt x="1193" y="1986"/>
                  </a:cubicBezTo>
                  <a:cubicBezTo>
                    <a:pt x="1230" y="2002"/>
                    <a:pt x="1266" y="2011"/>
                    <a:pt x="1307" y="2011"/>
                  </a:cubicBezTo>
                  <a:cubicBezTo>
                    <a:pt x="1343" y="2011"/>
                    <a:pt x="1379" y="2002"/>
                    <a:pt x="1424" y="1986"/>
                  </a:cubicBezTo>
                  <a:cubicBezTo>
                    <a:pt x="1484" y="1958"/>
                    <a:pt x="1521" y="1934"/>
                    <a:pt x="1549" y="1893"/>
                  </a:cubicBezTo>
                  <a:cubicBezTo>
                    <a:pt x="1565" y="1869"/>
                    <a:pt x="1582" y="1849"/>
                    <a:pt x="1590" y="1820"/>
                  </a:cubicBezTo>
                  <a:cubicBezTo>
                    <a:pt x="1594" y="1825"/>
                    <a:pt x="1598" y="1825"/>
                    <a:pt x="1606" y="1825"/>
                  </a:cubicBezTo>
                  <a:cubicBezTo>
                    <a:pt x="1610" y="1825"/>
                    <a:pt x="1610" y="1825"/>
                    <a:pt x="1614" y="1825"/>
                  </a:cubicBezTo>
                  <a:close/>
                  <a:moveTo>
                    <a:pt x="1954" y="971"/>
                  </a:moveTo>
                  <a:cubicBezTo>
                    <a:pt x="1954" y="1011"/>
                    <a:pt x="1946" y="1044"/>
                    <a:pt x="1929" y="1068"/>
                  </a:cubicBezTo>
                  <a:cubicBezTo>
                    <a:pt x="1909" y="1113"/>
                    <a:pt x="1675" y="1101"/>
                    <a:pt x="1630" y="1101"/>
                  </a:cubicBezTo>
                  <a:cubicBezTo>
                    <a:pt x="1622" y="1101"/>
                    <a:pt x="1622" y="1101"/>
                    <a:pt x="1622" y="1101"/>
                  </a:cubicBezTo>
                  <a:cubicBezTo>
                    <a:pt x="1630" y="1101"/>
                    <a:pt x="1630" y="1101"/>
                    <a:pt x="1630" y="1101"/>
                  </a:cubicBezTo>
                  <a:cubicBezTo>
                    <a:pt x="1671" y="1121"/>
                    <a:pt x="1889" y="1194"/>
                    <a:pt x="1893" y="1238"/>
                  </a:cubicBezTo>
                  <a:cubicBezTo>
                    <a:pt x="1901" y="1270"/>
                    <a:pt x="1893" y="1303"/>
                    <a:pt x="1877" y="1343"/>
                  </a:cubicBezTo>
                  <a:cubicBezTo>
                    <a:pt x="1845" y="1432"/>
                    <a:pt x="1784" y="1452"/>
                    <a:pt x="1747" y="1452"/>
                  </a:cubicBezTo>
                  <a:cubicBezTo>
                    <a:pt x="1723" y="1452"/>
                    <a:pt x="1545" y="1347"/>
                    <a:pt x="1537" y="1339"/>
                  </a:cubicBezTo>
                  <a:cubicBezTo>
                    <a:pt x="1525" y="1335"/>
                    <a:pt x="1525" y="1335"/>
                    <a:pt x="1525" y="1335"/>
                  </a:cubicBezTo>
                  <a:cubicBezTo>
                    <a:pt x="1529" y="1339"/>
                    <a:pt x="1529" y="1339"/>
                    <a:pt x="1529" y="1339"/>
                  </a:cubicBezTo>
                  <a:cubicBezTo>
                    <a:pt x="1553" y="1363"/>
                    <a:pt x="1739" y="1525"/>
                    <a:pt x="1723" y="1566"/>
                  </a:cubicBezTo>
                  <a:cubicBezTo>
                    <a:pt x="1715" y="1598"/>
                    <a:pt x="1699" y="1626"/>
                    <a:pt x="1671" y="1655"/>
                  </a:cubicBezTo>
                  <a:cubicBezTo>
                    <a:pt x="1630" y="1695"/>
                    <a:pt x="1594" y="1715"/>
                    <a:pt x="1549" y="1715"/>
                  </a:cubicBezTo>
                  <a:cubicBezTo>
                    <a:pt x="1525" y="1715"/>
                    <a:pt x="1375" y="1541"/>
                    <a:pt x="1351" y="1517"/>
                  </a:cubicBezTo>
                  <a:cubicBezTo>
                    <a:pt x="1347" y="1513"/>
                    <a:pt x="1347" y="1513"/>
                    <a:pt x="1347" y="1513"/>
                  </a:cubicBezTo>
                  <a:cubicBezTo>
                    <a:pt x="1347" y="1525"/>
                    <a:pt x="1347" y="1525"/>
                    <a:pt x="1347" y="1525"/>
                  </a:cubicBezTo>
                  <a:cubicBezTo>
                    <a:pt x="1363" y="1558"/>
                    <a:pt x="1464" y="1772"/>
                    <a:pt x="1440" y="1804"/>
                  </a:cubicBezTo>
                  <a:cubicBezTo>
                    <a:pt x="1420" y="1829"/>
                    <a:pt x="1395" y="1853"/>
                    <a:pt x="1355" y="1865"/>
                  </a:cubicBezTo>
                  <a:cubicBezTo>
                    <a:pt x="1327" y="1877"/>
                    <a:pt x="1298" y="1885"/>
                    <a:pt x="1274" y="1885"/>
                  </a:cubicBezTo>
                  <a:cubicBezTo>
                    <a:pt x="1221" y="1885"/>
                    <a:pt x="1137" y="1659"/>
                    <a:pt x="1112" y="1618"/>
                  </a:cubicBezTo>
                  <a:cubicBezTo>
                    <a:pt x="1112" y="1610"/>
                    <a:pt x="1112" y="1610"/>
                    <a:pt x="1112" y="1610"/>
                  </a:cubicBezTo>
                  <a:cubicBezTo>
                    <a:pt x="1112" y="1618"/>
                    <a:pt x="1112" y="1618"/>
                    <a:pt x="1112" y="1618"/>
                  </a:cubicBezTo>
                  <a:cubicBezTo>
                    <a:pt x="1112" y="1659"/>
                    <a:pt x="1124" y="1893"/>
                    <a:pt x="1084" y="1913"/>
                  </a:cubicBezTo>
                  <a:cubicBezTo>
                    <a:pt x="1060" y="1934"/>
                    <a:pt x="1023" y="1942"/>
                    <a:pt x="987" y="1942"/>
                  </a:cubicBezTo>
                  <a:cubicBezTo>
                    <a:pt x="942" y="1942"/>
                    <a:pt x="910" y="1934"/>
                    <a:pt x="886" y="1913"/>
                  </a:cubicBezTo>
                  <a:cubicBezTo>
                    <a:pt x="845" y="1893"/>
                    <a:pt x="857" y="1659"/>
                    <a:pt x="857" y="1618"/>
                  </a:cubicBezTo>
                  <a:cubicBezTo>
                    <a:pt x="857" y="1610"/>
                    <a:pt x="857" y="1610"/>
                    <a:pt x="857" y="1610"/>
                  </a:cubicBezTo>
                  <a:cubicBezTo>
                    <a:pt x="853" y="1618"/>
                    <a:pt x="853" y="1618"/>
                    <a:pt x="853" y="1618"/>
                  </a:cubicBezTo>
                  <a:cubicBezTo>
                    <a:pt x="837" y="1659"/>
                    <a:pt x="748" y="1885"/>
                    <a:pt x="692" y="1885"/>
                  </a:cubicBezTo>
                  <a:cubicBezTo>
                    <a:pt x="671" y="1885"/>
                    <a:pt x="643" y="1877"/>
                    <a:pt x="611" y="1865"/>
                  </a:cubicBezTo>
                  <a:cubicBezTo>
                    <a:pt x="574" y="1853"/>
                    <a:pt x="550" y="1829"/>
                    <a:pt x="530" y="1804"/>
                  </a:cubicBezTo>
                  <a:cubicBezTo>
                    <a:pt x="502" y="1772"/>
                    <a:pt x="603" y="1558"/>
                    <a:pt x="619" y="1525"/>
                  </a:cubicBezTo>
                  <a:cubicBezTo>
                    <a:pt x="627" y="1513"/>
                    <a:pt x="627" y="1513"/>
                    <a:pt x="627" y="1513"/>
                  </a:cubicBezTo>
                  <a:cubicBezTo>
                    <a:pt x="611" y="1517"/>
                    <a:pt x="611" y="1517"/>
                    <a:pt x="611" y="1517"/>
                  </a:cubicBezTo>
                  <a:cubicBezTo>
                    <a:pt x="587" y="1541"/>
                    <a:pt x="441" y="1715"/>
                    <a:pt x="417" y="1715"/>
                  </a:cubicBezTo>
                  <a:cubicBezTo>
                    <a:pt x="380" y="1715"/>
                    <a:pt x="340" y="1695"/>
                    <a:pt x="299" y="1655"/>
                  </a:cubicBezTo>
                  <a:cubicBezTo>
                    <a:pt x="271" y="1626"/>
                    <a:pt x="251" y="1598"/>
                    <a:pt x="247" y="1566"/>
                  </a:cubicBezTo>
                  <a:cubicBezTo>
                    <a:pt x="235" y="1525"/>
                    <a:pt x="409" y="1363"/>
                    <a:pt x="433" y="1339"/>
                  </a:cubicBezTo>
                  <a:cubicBezTo>
                    <a:pt x="445" y="1335"/>
                    <a:pt x="445" y="1335"/>
                    <a:pt x="445" y="1335"/>
                  </a:cubicBezTo>
                  <a:cubicBezTo>
                    <a:pt x="429" y="1339"/>
                    <a:pt x="429" y="1339"/>
                    <a:pt x="429" y="1339"/>
                  </a:cubicBezTo>
                  <a:cubicBezTo>
                    <a:pt x="421" y="1347"/>
                    <a:pt x="243" y="1452"/>
                    <a:pt x="226" y="1452"/>
                  </a:cubicBezTo>
                  <a:cubicBezTo>
                    <a:pt x="182" y="1452"/>
                    <a:pt x="129" y="1432"/>
                    <a:pt x="89" y="1343"/>
                  </a:cubicBezTo>
                  <a:cubicBezTo>
                    <a:pt x="73" y="1303"/>
                    <a:pt x="69" y="1270"/>
                    <a:pt x="73" y="1238"/>
                  </a:cubicBezTo>
                  <a:cubicBezTo>
                    <a:pt x="77" y="1194"/>
                    <a:pt x="299" y="1121"/>
                    <a:pt x="340" y="1101"/>
                  </a:cubicBezTo>
                  <a:cubicBezTo>
                    <a:pt x="348" y="1101"/>
                    <a:pt x="348" y="1101"/>
                    <a:pt x="348" y="1101"/>
                  </a:cubicBezTo>
                  <a:cubicBezTo>
                    <a:pt x="340" y="1101"/>
                    <a:pt x="340" y="1101"/>
                    <a:pt x="340" y="1101"/>
                  </a:cubicBezTo>
                  <a:cubicBezTo>
                    <a:pt x="299" y="1101"/>
                    <a:pt x="65" y="1113"/>
                    <a:pt x="40" y="1068"/>
                  </a:cubicBezTo>
                  <a:cubicBezTo>
                    <a:pt x="20" y="1044"/>
                    <a:pt x="16" y="1011"/>
                    <a:pt x="16" y="971"/>
                  </a:cubicBezTo>
                  <a:cubicBezTo>
                    <a:pt x="16" y="931"/>
                    <a:pt x="20" y="894"/>
                    <a:pt x="40" y="870"/>
                  </a:cubicBezTo>
                  <a:cubicBezTo>
                    <a:pt x="65" y="834"/>
                    <a:pt x="299" y="846"/>
                    <a:pt x="340" y="846"/>
                  </a:cubicBezTo>
                  <a:cubicBezTo>
                    <a:pt x="348" y="846"/>
                    <a:pt x="348" y="846"/>
                    <a:pt x="348" y="846"/>
                  </a:cubicBezTo>
                  <a:cubicBezTo>
                    <a:pt x="340" y="842"/>
                    <a:pt x="340" y="842"/>
                    <a:pt x="340" y="842"/>
                  </a:cubicBezTo>
                  <a:cubicBezTo>
                    <a:pt x="299" y="825"/>
                    <a:pt x="77" y="749"/>
                    <a:pt x="73" y="700"/>
                  </a:cubicBezTo>
                  <a:cubicBezTo>
                    <a:pt x="69" y="672"/>
                    <a:pt x="73" y="635"/>
                    <a:pt x="89" y="599"/>
                  </a:cubicBezTo>
                  <a:cubicBezTo>
                    <a:pt x="129" y="510"/>
                    <a:pt x="182" y="494"/>
                    <a:pt x="226" y="494"/>
                  </a:cubicBezTo>
                  <a:cubicBezTo>
                    <a:pt x="243" y="494"/>
                    <a:pt x="421" y="599"/>
                    <a:pt x="429" y="607"/>
                  </a:cubicBezTo>
                  <a:cubicBezTo>
                    <a:pt x="445" y="611"/>
                    <a:pt x="445" y="611"/>
                    <a:pt x="445" y="611"/>
                  </a:cubicBezTo>
                  <a:cubicBezTo>
                    <a:pt x="433" y="599"/>
                    <a:pt x="433" y="599"/>
                    <a:pt x="433" y="599"/>
                  </a:cubicBezTo>
                  <a:cubicBezTo>
                    <a:pt x="409" y="575"/>
                    <a:pt x="235" y="417"/>
                    <a:pt x="247" y="372"/>
                  </a:cubicBezTo>
                  <a:cubicBezTo>
                    <a:pt x="251" y="344"/>
                    <a:pt x="271" y="316"/>
                    <a:pt x="299" y="283"/>
                  </a:cubicBezTo>
                  <a:cubicBezTo>
                    <a:pt x="340" y="247"/>
                    <a:pt x="380" y="231"/>
                    <a:pt x="417" y="231"/>
                  </a:cubicBezTo>
                  <a:cubicBezTo>
                    <a:pt x="441" y="231"/>
                    <a:pt x="587" y="393"/>
                    <a:pt x="611" y="421"/>
                  </a:cubicBezTo>
                  <a:cubicBezTo>
                    <a:pt x="627" y="433"/>
                    <a:pt x="627" y="433"/>
                    <a:pt x="627" y="433"/>
                  </a:cubicBezTo>
                  <a:cubicBezTo>
                    <a:pt x="619" y="417"/>
                    <a:pt x="619" y="417"/>
                    <a:pt x="619" y="417"/>
                  </a:cubicBezTo>
                  <a:cubicBezTo>
                    <a:pt x="603" y="385"/>
                    <a:pt x="502" y="174"/>
                    <a:pt x="530" y="134"/>
                  </a:cubicBezTo>
                  <a:cubicBezTo>
                    <a:pt x="550" y="110"/>
                    <a:pt x="574" y="93"/>
                    <a:pt x="611" y="77"/>
                  </a:cubicBezTo>
                  <a:cubicBezTo>
                    <a:pt x="643" y="65"/>
                    <a:pt x="671" y="61"/>
                    <a:pt x="692" y="61"/>
                  </a:cubicBezTo>
                  <a:cubicBezTo>
                    <a:pt x="748" y="61"/>
                    <a:pt x="837" y="283"/>
                    <a:pt x="853" y="328"/>
                  </a:cubicBezTo>
                  <a:cubicBezTo>
                    <a:pt x="857" y="336"/>
                    <a:pt x="857" y="336"/>
                    <a:pt x="857" y="336"/>
                  </a:cubicBezTo>
                  <a:cubicBezTo>
                    <a:pt x="857" y="328"/>
                    <a:pt x="857" y="328"/>
                    <a:pt x="857" y="328"/>
                  </a:cubicBezTo>
                  <a:cubicBezTo>
                    <a:pt x="857" y="283"/>
                    <a:pt x="845" y="49"/>
                    <a:pt x="886" y="25"/>
                  </a:cubicBezTo>
                  <a:cubicBezTo>
                    <a:pt x="910" y="8"/>
                    <a:pt x="942" y="0"/>
                    <a:pt x="987" y="0"/>
                  </a:cubicBezTo>
                  <a:cubicBezTo>
                    <a:pt x="1023" y="0"/>
                    <a:pt x="1060" y="8"/>
                    <a:pt x="1084" y="25"/>
                  </a:cubicBezTo>
                  <a:cubicBezTo>
                    <a:pt x="1124" y="49"/>
                    <a:pt x="1112" y="283"/>
                    <a:pt x="1112" y="328"/>
                  </a:cubicBezTo>
                  <a:cubicBezTo>
                    <a:pt x="1112" y="336"/>
                    <a:pt x="1112" y="336"/>
                    <a:pt x="1112" y="336"/>
                  </a:cubicBezTo>
                  <a:cubicBezTo>
                    <a:pt x="1112" y="328"/>
                    <a:pt x="1112" y="328"/>
                    <a:pt x="1112" y="328"/>
                  </a:cubicBezTo>
                  <a:cubicBezTo>
                    <a:pt x="1137" y="283"/>
                    <a:pt x="1221" y="61"/>
                    <a:pt x="1274" y="61"/>
                  </a:cubicBezTo>
                  <a:cubicBezTo>
                    <a:pt x="1298" y="61"/>
                    <a:pt x="1327" y="65"/>
                    <a:pt x="1355" y="77"/>
                  </a:cubicBezTo>
                  <a:cubicBezTo>
                    <a:pt x="1395" y="93"/>
                    <a:pt x="1420" y="110"/>
                    <a:pt x="1440" y="134"/>
                  </a:cubicBezTo>
                  <a:cubicBezTo>
                    <a:pt x="1464" y="174"/>
                    <a:pt x="1363" y="385"/>
                    <a:pt x="1347" y="417"/>
                  </a:cubicBezTo>
                  <a:cubicBezTo>
                    <a:pt x="1347" y="433"/>
                    <a:pt x="1347" y="433"/>
                    <a:pt x="1347" y="433"/>
                  </a:cubicBezTo>
                  <a:cubicBezTo>
                    <a:pt x="1351" y="421"/>
                    <a:pt x="1351" y="421"/>
                    <a:pt x="1351" y="421"/>
                  </a:cubicBezTo>
                  <a:cubicBezTo>
                    <a:pt x="1375" y="393"/>
                    <a:pt x="1525" y="231"/>
                    <a:pt x="1549" y="231"/>
                  </a:cubicBezTo>
                  <a:cubicBezTo>
                    <a:pt x="1594" y="231"/>
                    <a:pt x="1630" y="247"/>
                    <a:pt x="1671" y="283"/>
                  </a:cubicBezTo>
                  <a:cubicBezTo>
                    <a:pt x="1699" y="316"/>
                    <a:pt x="1715" y="344"/>
                    <a:pt x="1723" y="372"/>
                  </a:cubicBezTo>
                  <a:cubicBezTo>
                    <a:pt x="1739" y="417"/>
                    <a:pt x="1553" y="575"/>
                    <a:pt x="1529" y="599"/>
                  </a:cubicBezTo>
                  <a:cubicBezTo>
                    <a:pt x="1525" y="611"/>
                    <a:pt x="1525" y="611"/>
                    <a:pt x="1525" y="611"/>
                  </a:cubicBezTo>
                  <a:cubicBezTo>
                    <a:pt x="1537" y="607"/>
                    <a:pt x="1537" y="607"/>
                    <a:pt x="1537" y="607"/>
                  </a:cubicBezTo>
                  <a:cubicBezTo>
                    <a:pt x="1545" y="599"/>
                    <a:pt x="1723" y="494"/>
                    <a:pt x="1747" y="494"/>
                  </a:cubicBezTo>
                  <a:cubicBezTo>
                    <a:pt x="1784" y="494"/>
                    <a:pt x="1845" y="510"/>
                    <a:pt x="1877" y="599"/>
                  </a:cubicBezTo>
                  <a:cubicBezTo>
                    <a:pt x="1893" y="635"/>
                    <a:pt x="1901" y="672"/>
                    <a:pt x="1893" y="700"/>
                  </a:cubicBezTo>
                  <a:cubicBezTo>
                    <a:pt x="1889" y="749"/>
                    <a:pt x="1671" y="825"/>
                    <a:pt x="1630" y="842"/>
                  </a:cubicBezTo>
                  <a:cubicBezTo>
                    <a:pt x="1622" y="846"/>
                    <a:pt x="1622" y="846"/>
                    <a:pt x="1622" y="846"/>
                  </a:cubicBezTo>
                  <a:cubicBezTo>
                    <a:pt x="1630" y="846"/>
                    <a:pt x="1630" y="846"/>
                    <a:pt x="1630" y="846"/>
                  </a:cubicBezTo>
                  <a:cubicBezTo>
                    <a:pt x="1675" y="846"/>
                    <a:pt x="1909" y="834"/>
                    <a:pt x="1929" y="870"/>
                  </a:cubicBezTo>
                  <a:cubicBezTo>
                    <a:pt x="1946" y="894"/>
                    <a:pt x="1954" y="931"/>
                    <a:pt x="1954" y="971"/>
                  </a:cubicBezTo>
                  <a:close/>
                  <a:moveTo>
                    <a:pt x="1610" y="971"/>
                  </a:moveTo>
                  <a:cubicBezTo>
                    <a:pt x="1610" y="623"/>
                    <a:pt x="1331" y="340"/>
                    <a:pt x="987" y="340"/>
                  </a:cubicBezTo>
                  <a:cubicBezTo>
                    <a:pt x="639" y="340"/>
                    <a:pt x="352" y="623"/>
                    <a:pt x="352" y="971"/>
                  </a:cubicBezTo>
                  <a:cubicBezTo>
                    <a:pt x="352" y="1315"/>
                    <a:pt x="639" y="1598"/>
                    <a:pt x="987" y="1598"/>
                  </a:cubicBezTo>
                  <a:cubicBezTo>
                    <a:pt x="1331" y="1598"/>
                    <a:pt x="1610" y="1315"/>
                    <a:pt x="1610" y="971"/>
                  </a:cubicBezTo>
                  <a:close/>
                  <a:moveTo>
                    <a:pt x="1464" y="971"/>
                  </a:moveTo>
                  <a:cubicBezTo>
                    <a:pt x="1464" y="700"/>
                    <a:pt x="1254" y="486"/>
                    <a:pt x="987" y="486"/>
                  </a:cubicBezTo>
                  <a:cubicBezTo>
                    <a:pt x="716" y="486"/>
                    <a:pt x="498" y="700"/>
                    <a:pt x="498" y="971"/>
                  </a:cubicBezTo>
                  <a:cubicBezTo>
                    <a:pt x="498" y="1238"/>
                    <a:pt x="716" y="1452"/>
                    <a:pt x="987" y="1452"/>
                  </a:cubicBezTo>
                  <a:cubicBezTo>
                    <a:pt x="1254" y="1452"/>
                    <a:pt x="1464" y="1238"/>
                    <a:pt x="1464" y="971"/>
                  </a:cubicBezTo>
                  <a:close/>
                </a:path>
              </a:pathLst>
            </a:custGeom>
            <a:solidFill>
              <a:srgbClr val="5677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54" name="Retângulo 53"/>
          <p:cNvSpPr/>
          <p:nvPr/>
        </p:nvSpPr>
        <p:spPr>
          <a:xfrm>
            <a:off x="1625597" y="2059531"/>
            <a:ext cx="454323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Acesso ao Conhecimento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1625329" y="3187463"/>
            <a:ext cx="216918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Diagnóstico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1625328" y="4403845"/>
            <a:ext cx="495199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Serviços e Soluções Técnicas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1621321" y="5377508"/>
            <a:ext cx="410080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Assessoria e Consultoria</a:t>
            </a:r>
          </a:p>
        </p:txBody>
      </p:sp>
      <p:pic>
        <p:nvPicPr>
          <p:cNvPr id="37" name="Imagem 36" descr="DPQ - ca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63" y="563592"/>
            <a:ext cx="1650947" cy="2348933"/>
          </a:xfrm>
          <a:prstGeom prst="rect">
            <a:avLst/>
          </a:prstGeom>
        </p:spPr>
      </p:pic>
      <p:pic>
        <p:nvPicPr>
          <p:cNvPr id="40" name="Imagem 39" descr="SST para a industria da constru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1724" y="3475472"/>
            <a:ext cx="1661664" cy="2348933"/>
          </a:xfrm>
          <a:prstGeom prst="rect">
            <a:avLst/>
          </a:prstGeom>
        </p:spPr>
      </p:pic>
      <p:pic>
        <p:nvPicPr>
          <p:cNvPr id="45" name="Imagem 44" descr="100segu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2099" y="552092"/>
            <a:ext cx="1667773" cy="2354139"/>
          </a:xfrm>
          <a:prstGeom prst="rect">
            <a:avLst/>
          </a:prstGeom>
        </p:spPr>
      </p:pic>
      <p:pic>
        <p:nvPicPr>
          <p:cNvPr id="39" name="Imagem 38" descr="PST - ca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32718" y="3447999"/>
            <a:ext cx="1648324" cy="2348935"/>
          </a:xfrm>
          <a:prstGeom prst="rect">
            <a:avLst/>
          </a:prstGeom>
        </p:spPr>
      </p:pic>
      <p:pic>
        <p:nvPicPr>
          <p:cNvPr id="38" name="Imagem 37" descr="Nocoes basicas primeiros socorros - cap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0002" y="3834595"/>
            <a:ext cx="1658935" cy="2348933"/>
          </a:xfrm>
          <a:prstGeom prst="rect">
            <a:avLst/>
          </a:prstGeom>
        </p:spPr>
      </p:pic>
      <p:pic>
        <p:nvPicPr>
          <p:cNvPr id="42" name="Imagem 41" descr="Treinamento admission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50915" y="1046007"/>
            <a:ext cx="1653767" cy="2348935"/>
          </a:xfrm>
          <a:prstGeom prst="rect">
            <a:avLst/>
          </a:prstGeom>
        </p:spPr>
      </p:pic>
      <p:pic>
        <p:nvPicPr>
          <p:cNvPr id="50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23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9711" y="-110197"/>
            <a:ext cx="12192000" cy="6961839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" y="765497"/>
            <a:ext cx="555002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036993"/>
                </a:solidFill>
                <a:latin typeface="Century Gothic" panose="020B0502020202020204" pitchFamily="34" charset="0"/>
              </a:rPr>
              <a:t>PRODUTOS E SOLUÇÕES: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5750" y="13394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latin typeface="Century Gothic" panose="020B0502020202020204" pitchFamily="34" charset="0"/>
              </a:rPr>
              <a:t>PNSST IC</a:t>
            </a:r>
            <a:endParaRPr lang="pt-BR" sz="5333" b="1" dirty="0">
              <a:solidFill>
                <a:srgbClr val="28476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9" name="Grupo 70"/>
          <p:cNvGrpSpPr/>
          <p:nvPr/>
        </p:nvGrpSpPr>
        <p:grpSpPr>
          <a:xfrm>
            <a:off x="5386921" y="128227"/>
            <a:ext cx="853784" cy="853784"/>
            <a:chOff x="499683" y="3240027"/>
            <a:chExt cx="807225" cy="807225"/>
          </a:xfrm>
        </p:grpSpPr>
        <p:sp>
          <p:nvSpPr>
            <p:cNvPr id="20" name="Elipse 19"/>
            <p:cNvSpPr/>
            <p:nvPr/>
          </p:nvSpPr>
          <p:spPr>
            <a:xfrm>
              <a:off x="499683" y="3240027"/>
              <a:ext cx="807225" cy="807225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28"/>
            <p:cNvGrpSpPr>
              <a:grpSpLocks noChangeAspect="1"/>
            </p:cNvGrpSpPr>
            <p:nvPr/>
          </p:nvGrpSpPr>
          <p:grpSpPr bwMode="auto">
            <a:xfrm>
              <a:off x="597131" y="3418520"/>
              <a:ext cx="590260" cy="453456"/>
              <a:chOff x="-2660" y="-2634"/>
              <a:chExt cx="11080" cy="8512"/>
            </a:xfrm>
            <a:solidFill>
              <a:srgbClr val="E9F0C0"/>
            </a:solidFill>
          </p:grpSpPr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996" y="4542"/>
                <a:ext cx="542" cy="1296"/>
              </a:xfrm>
              <a:custGeom>
                <a:avLst/>
                <a:gdLst>
                  <a:gd name="T0" fmla="*/ 542 w 542"/>
                  <a:gd name="T1" fmla="*/ 0 h 1296"/>
                  <a:gd name="T2" fmla="*/ 438 w 542"/>
                  <a:gd name="T3" fmla="*/ 1296 h 1296"/>
                  <a:gd name="T4" fmla="*/ 0 w 542"/>
                  <a:gd name="T5" fmla="*/ 1114 h 1296"/>
                  <a:gd name="T6" fmla="*/ 542 w 542"/>
                  <a:gd name="T7" fmla="*/ 0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2" h="1296">
                    <a:moveTo>
                      <a:pt x="542" y="0"/>
                    </a:moveTo>
                    <a:lnTo>
                      <a:pt x="438" y="1296"/>
                    </a:lnTo>
                    <a:lnTo>
                      <a:pt x="0" y="1114"/>
                    </a:lnTo>
                    <a:lnTo>
                      <a:pt x="5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-1036" y="4124"/>
                <a:ext cx="782" cy="1083"/>
              </a:xfrm>
              <a:custGeom>
                <a:avLst/>
                <a:gdLst>
                  <a:gd name="T0" fmla="*/ 782 w 782"/>
                  <a:gd name="T1" fmla="*/ 0 h 1083"/>
                  <a:gd name="T2" fmla="*/ 472 w 782"/>
                  <a:gd name="T3" fmla="*/ 1083 h 1083"/>
                  <a:gd name="T4" fmla="*/ 0 w 782"/>
                  <a:gd name="T5" fmla="*/ 809 h 1083"/>
                  <a:gd name="T6" fmla="*/ 782 w 782"/>
                  <a:gd name="T7" fmla="*/ 0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2" h="1083">
                    <a:moveTo>
                      <a:pt x="782" y="0"/>
                    </a:moveTo>
                    <a:lnTo>
                      <a:pt x="472" y="1083"/>
                    </a:lnTo>
                    <a:lnTo>
                      <a:pt x="0" y="80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1"/>
              <p:cNvSpPr>
                <a:spLocks/>
              </p:cNvSpPr>
              <p:nvPr/>
            </p:nvSpPr>
            <p:spPr bwMode="auto">
              <a:xfrm>
                <a:off x="-2660" y="2604"/>
                <a:ext cx="1345" cy="808"/>
              </a:xfrm>
              <a:custGeom>
                <a:avLst/>
                <a:gdLst>
                  <a:gd name="T0" fmla="*/ 1345 w 1345"/>
                  <a:gd name="T1" fmla="*/ 0 h 808"/>
                  <a:gd name="T2" fmla="*/ 404 w 1345"/>
                  <a:gd name="T3" fmla="*/ 808 h 808"/>
                  <a:gd name="T4" fmla="*/ 0 w 1345"/>
                  <a:gd name="T5" fmla="*/ 335 h 808"/>
                  <a:gd name="T6" fmla="*/ 1345 w 1345"/>
                  <a:gd name="T7" fmla="*/ 0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5" h="808">
                    <a:moveTo>
                      <a:pt x="1345" y="0"/>
                    </a:moveTo>
                    <a:lnTo>
                      <a:pt x="404" y="808"/>
                    </a:lnTo>
                    <a:lnTo>
                      <a:pt x="0" y="335"/>
                    </a:lnTo>
                    <a:lnTo>
                      <a:pt x="13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auto">
              <a:xfrm>
                <a:off x="6846" y="2604"/>
                <a:ext cx="1574" cy="548"/>
              </a:xfrm>
              <a:custGeom>
                <a:avLst/>
                <a:gdLst>
                  <a:gd name="T0" fmla="*/ 0 w 1574"/>
                  <a:gd name="T1" fmla="*/ 23 h 548"/>
                  <a:gd name="T2" fmla="*/ 1574 w 1574"/>
                  <a:gd name="T3" fmla="*/ 0 h 548"/>
                  <a:gd name="T4" fmla="*/ 1404 w 1574"/>
                  <a:gd name="T5" fmla="*/ 548 h 548"/>
                  <a:gd name="T6" fmla="*/ 0 w 1574"/>
                  <a:gd name="T7" fmla="*/ 23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4" h="548">
                    <a:moveTo>
                      <a:pt x="0" y="23"/>
                    </a:moveTo>
                    <a:lnTo>
                      <a:pt x="1574" y="0"/>
                    </a:lnTo>
                    <a:lnTo>
                      <a:pt x="1404" y="548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589" y="4067"/>
                <a:ext cx="1300" cy="1322"/>
              </a:xfrm>
              <a:custGeom>
                <a:avLst/>
                <a:gdLst>
                  <a:gd name="T0" fmla="*/ 0 w 1300"/>
                  <a:gd name="T1" fmla="*/ 0 h 1322"/>
                  <a:gd name="T2" fmla="*/ 1300 w 1300"/>
                  <a:gd name="T3" fmla="*/ 806 h 1322"/>
                  <a:gd name="T4" fmla="*/ 765 w 1300"/>
                  <a:gd name="T5" fmla="*/ 1322 h 1322"/>
                  <a:gd name="T6" fmla="*/ 0 w 1300"/>
                  <a:gd name="T7" fmla="*/ 0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0" h="1322">
                    <a:moveTo>
                      <a:pt x="0" y="0"/>
                    </a:moveTo>
                    <a:lnTo>
                      <a:pt x="1300" y="806"/>
                    </a:lnTo>
                    <a:lnTo>
                      <a:pt x="765" y="1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4"/>
              <p:cNvSpPr>
                <a:spLocks/>
              </p:cNvSpPr>
              <p:nvPr/>
            </p:nvSpPr>
            <p:spPr bwMode="auto">
              <a:xfrm>
                <a:off x="2684" y="-2634"/>
                <a:ext cx="669" cy="1622"/>
              </a:xfrm>
              <a:custGeom>
                <a:avLst/>
                <a:gdLst>
                  <a:gd name="T0" fmla="*/ 97 w 669"/>
                  <a:gd name="T1" fmla="*/ 1622 h 1622"/>
                  <a:gd name="T2" fmla="*/ 669 w 669"/>
                  <a:gd name="T3" fmla="*/ 286 h 1622"/>
                  <a:gd name="T4" fmla="*/ 0 w 669"/>
                  <a:gd name="T5" fmla="*/ 0 h 1622"/>
                  <a:gd name="T6" fmla="*/ 97 w 669"/>
                  <a:gd name="T7" fmla="*/ 1622 h 1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9" h="1622">
                    <a:moveTo>
                      <a:pt x="97" y="1622"/>
                    </a:moveTo>
                    <a:lnTo>
                      <a:pt x="669" y="286"/>
                    </a:lnTo>
                    <a:lnTo>
                      <a:pt x="0" y="0"/>
                    </a:lnTo>
                    <a:lnTo>
                      <a:pt x="97" y="16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5"/>
              <p:cNvSpPr>
                <a:spLocks/>
              </p:cNvSpPr>
              <p:nvPr/>
            </p:nvSpPr>
            <p:spPr bwMode="auto">
              <a:xfrm>
                <a:off x="-1656" y="-1340"/>
                <a:ext cx="1239" cy="1090"/>
              </a:xfrm>
              <a:custGeom>
                <a:avLst/>
                <a:gdLst>
                  <a:gd name="T0" fmla="*/ 1239 w 1239"/>
                  <a:gd name="T1" fmla="*/ 1090 h 1090"/>
                  <a:gd name="T2" fmla="*/ 414 w 1239"/>
                  <a:gd name="T3" fmla="*/ 0 h 1090"/>
                  <a:gd name="T4" fmla="*/ 0 w 1239"/>
                  <a:gd name="T5" fmla="*/ 406 h 1090"/>
                  <a:gd name="T6" fmla="*/ 1239 w 1239"/>
                  <a:gd name="T7" fmla="*/ 109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9" h="1090">
                    <a:moveTo>
                      <a:pt x="1239" y="1090"/>
                    </a:moveTo>
                    <a:lnTo>
                      <a:pt x="414" y="0"/>
                    </a:lnTo>
                    <a:lnTo>
                      <a:pt x="0" y="406"/>
                    </a:lnTo>
                    <a:lnTo>
                      <a:pt x="1239" y="10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6"/>
              <p:cNvSpPr>
                <a:spLocks/>
              </p:cNvSpPr>
              <p:nvPr/>
            </p:nvSpPr>
            <p:spPr bwMode="auto">
              <a:xfrm>
                <a:off x="6151" y="-929"/>
                <a:ext cx="1040" cy="915"/>
              </a:xfrm>
              <a:custGeom>
                <a:avLst/>
                <a:gdLst>
                  <a:gd name="T0" fmla="*/ 0 w 1040"/>
                  <a:gd name="T1" fmla="*/ 915 h 915"/>
                  <a:gd name="T2" fmla="*/ 695 w 1040"/>
                  <a:gd name="T3" fmla="*/ 0 h 915"/>
                  <a:gd name="T4" fmla="*/ 1040 w 1040"/>
                  <a:gd name="T5" fmla="*/ 341 h 915"/>
                  <a:gd name="T6" fmla="*/ 0 w 1040"/>
                  <a:gd name="T7" fmla="*/ 915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0" h="915">
                    <a:moveTo>
                      <a:pt x="0" y="915"/>
                    </a:moveTo>
                    <a:lnTo>
                      <a:pt x="695" y="0"/>
                    </a:lnTo>
                    <a:lnTo>
                      <a:pt x="1040" y="341"/>
                    </a:lnTo>
                    <a:lnTo>
                      <a:pt x="0" y="9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7"/>
              <p:cNvSpPr>
                <a:spLocks/>
              </p:cNvSpPr>
              <p:nvPr/>
            </p:nvSpPr>
            <p:spPr bwMode="auto">
              <a:xfrm>
                <a:off x="472" y="-2570"/>
                <a:ext cx="586" cy="1450"/>
              </a:xfrm>
              <a:custGeom>
                <a:avLst/>
                <a:gdLst>
                  <a:gd name="T0" fmla="*/ 489 w 586"/>
                  <a:gd name="T1" fmla="*/ 1450 h 1450"/>
                  <a:gd name="T2" fmla="*/ 586 w 586"/>
                  <a:gd name="T3" fmla="*/ 0 h 1450"/>
                  <a:gd name="T4" fmla="*/ 0 w 586"/>
                  <a:gd name="T5" fmla="*/ 329 h 1450"/>
                  <a:gd name="T6" fmla="*/ 489 w 586"/>
                  <a:gd name="T7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6" h="1450">
                    <a:moveTo>
                      <a:pt x="489" y="1450"/>
                    </a:moveTo>
                    <a:lnTo>
                      <a:pt x="586" y="0"/>
                    </a:lnTo>
                    <a:lnTo>
                      <a:pt x="0" y="329"/>
                    </a:lnTo>
                    <a:lnTo>
                      <a:pt x="489" y="14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4709" y="-2251"/>
                <a:ext cx="643" cy="1388"/>
              </a:xfrm>
              <a:custGeom>
                <a:avLst/>
                <a:gdLst>
                  <a:gd name="T0" fmla="*/ 0 w 643"/>
                  <a:gd name="T1" fmla="*/ 1388 h 1388"/>
                  <a:gd name="T2" fmla="*/ 643 w 643"/>
                  <a:gd name="T3" fmla="*/ 182 h 1388"/>
                  <a:gd name="T4" fmla="*/ 8 w 643"/>
                  <a:gd name="T5" fmla="*/ 0 h 1388"/>
                  <a:gd name="T6" fmla="*/ 0 w 643"/>
                  <a:gd name="T7" fmla="*/ 1388 h 1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3" h="1388">
                    <a:moveTo>
                      <a:pt x="0" y="1388"/>
                    </a:moveTo>
                    <a:lnTo>
                      <a:pt x="643" y="182"/>
                    </a:lnTo>
                    <a:lnTo>
                      <a:pt x="8" y="0"/>
                    </a:lnTo>
                    <a:lnTo>
                      <a:pt x="0" y="13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-2589" y="353"/>
                <a:ext cx="1203" cy="858"/>
              </a:xfrm>
              <a:custGeom>
                <a:avLst/>
                <a:gdLst>
                  <a:gd name="T0" fmla="*/ 1203 w 1203"/>
                  <a:gd name="T1" fmla="*/ 858 h 858"/>
                  <a:gd name="T2" fmla="*/ 0 w 1203"/>
                  <a:gd name="T3" fmla="*/ 603 h 858"/>
                  <a:gd name="T4" fmla="*/ 127 w 1203"/>
                  <a:gd name="T5" fmla="*/ 0 h 858"/>
                  <a:gd name="T6" fmla="*/ 1203 w 1203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3" h="858">
                    <a:moveTo>
                      <a:pt x="1203" y="858"/>
                    </a:moveTo>
                    <a:lnTo>
                      <a:pt x="0" y="603"/>
                    </a:lnTo>
                    <a:lnTo>
                      <a:pt x="127" y="0"/>
                    </a:lnTo>
                    <a:lnTo>
                      <a:pt x="1203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40"/>
              <p:cNvSpPr>
                <a:spLocks/>
              </p:cNvSpPr>
              <p:nvPr/>
            </p:nvSpPr>
            <p:spPr bwMode="auto">
              <a:xfrm>
                <a:off x="6671" y="353"/>
                <a:ext cx="1206" cy="858"/>
              </a:xfrm>
              <a:custGeom>
                <a:avLst/>
                <a:gdLst>
                  <a:gd name="T0" fmla="*/ 0 w 1206"/>
                  <a:gd name="T1" fmla="*/ 858 h 858"/>
                  <a:gd name="T2" fmla="*/ 1206 w 1206"/>
                  <a:gd name="T3" fmla="*/ 603 h 858"/>
                  <a:gd name="T4" fmla="*/ 1076 w 1206"/>
                  <a:gd name="T5" fmla="*/ 0 h 858"/>
                  <a:gd name="T6" fmla="*/ 0 w 1206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6" h="858">
                    <a:moveTo>
                      <a:pt x="0" y="858"/>
                    </a:moveTo>
                    <a:lnTo>
                      <a:pt x="1206" y="603"/>
                    </a:lnTo>
                    <a:lnTo>
                      <a:pt x="1076" y="0"/>
                    </a:lnTo>
                    <a:lnTo>
                      <a:pt x="0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41"/>
              <p:cNvSpPr>
                <a:spLocks noEditPoints="1"/>
              </p:cNvSpPr>
              <p:nvPr/>
            </p:nvSpPr>
            <p:spPr bwMode="auto">
              <a:xfrm>
                <a:off x="-1122" y="-548"/>
                <a:ext cx="7798" cy="6426"/>
              </a:xfrm>
              <a:custGeom>
                <a:avLst/>
                <a:gdLst>
                  <a:gd name="T0" fmla="*/ 2875 w 3299"/>
                  <a:gd name="T1" fmla="*/ 469 h 2718"/>
                  <a:gd name="T2" fmla="*/ 2407 w 3299"/>
                  <a:gd name="T3" fmla="*/ 229 h 2718"/>
                  <a:gd name="T4" fmla="*/ 2297 w 3299"/>
                  <a:gd name="T5" fmla="*/ 196 h 2718"/>
                  <a:gd name="T6" fmla="*/ 1776 w 3299"/>
                  <a:gd name="T7" fmla="*/ 101 h 2718"/>
                  <a:gd name="T8" fmla="*/ 1381 w 3299"/>
                  <a:gd name="T9" fmla="*/ 0 h 2718"/>
                  <a:gd name="T10" fmla="*/ 931 w 3299"/>
                  <a:gd name="T11" fmla="*/ 231 h 2718"/>
                  <a:gd name="T12" fmla="*/ 799 w 3299"/>
                  <a:gd name="T13" fmla="*/ 219 h 2718"/>
                  <a:gd name="T14" fmla="*/ 41 w 3299"/>
                  <a:gd name="T15" fmla="*/ 985 h 2718"/>
                  <a:gd name="T16" fmla="*/ 545 w 3299"/>
                  <a:gd name="T17" fmla="*/ 1589 h 2718"/>
                  <a:gd name="T18" fmla="*/ 770 w 3299"/>
                  <a:gd name="T19" fmla="*/ 1549 h 2718"/>
                  <a:gd name="T20" fmla="*/ 1098 w 3299"/>
                  <a:gd name="T21" fmla="*/ 1706 h 2718"/>
                  <a:gd name="T22" fmla="*/ 1764 w 3299"/>
                  <a:gd name="T23" fmla="*/ 1864 h 2718"/>
                  <a:gd name="T24" fmla="*/ 1839 w 3299"/>
                  <a:gd name="T25" fmla="*/ 2717 h 2718"/>
                  <a:gd name="T26" fmla="*/ 2386 w 3299"/>
                  <a:gd name="T27" fmla="*/ 2689 h 2718"/>
                  <a:gd name="T28" fmla="*/ 2952 w 3299"/>
                  <a:gd name="T29" fmla="*/ 1982 h 2718"/>
                  <a:gd name="T30" fmla="*/ 3092 w 3299"/>
                  <a:gd name="T31" fmla="*/ 1208 h 2718"/>
                  <a:gd name="T32" fmla="*/ 2722 w 3299"/>
                  <a:gd name="T33" fmla="*/ 1132 h 2718"/>
                  <a:gd name="T34" fmla="*/ 2630 w 3299"/>
                  <a:gd name="T35" fmla="*/ 1655 h 2718"/>
                  <a:gd name="T36" fmla="*/ 2546 w 3299"/>
                  <a:gd name="T37" fmla="*/ 1724 h 2718"/>
                  <a:gd name="T38" fmla="*/ 2126 w 3299"/>
                  <a:gd name="T39" fmla="*/ 2315 h 2718"/>
                  <a:gd name="T40" fmla="*/ 2046 w 3299"/>
                  <a:gd name="T41" fmla="*/ 2718 h 2718"/>
                  <a:gd name="T42" fmla="*/ 2132 w 3299"/>
                  <a:gd name="T43" fmla="*/ 2055 h 2718"/>
                  <a:gd name="T44" fmla="*/ 2522 w 3299"/>
                  <a:gd name="T45" fmla="*/ 1613 h 2718"/>
                  <a:gd name="T46" fmla="*/ 2285 w 3299"/>
                  <a:gd name="T47" fmla="*/ 1369 h 2718"/>
                  <a:gd name="T48" fmla="*/ 2609 w 3299"/>
                  <a:gd name="T49" fmla="*/ 1127 h 2718"/>
                  <a:gd name="T50" fmla="*/ 2425 w 3299"/>
                  <a:gd name="T51" fmla="*/ 935 h 2718"/>
                  <a:gd name="T52" fmla="*/ 2070 w 3299"/>
                  <a:gd name="T53" fmla="*/ 825 h 2718"/>
                  <a:gd name="T54" fmla="*/ 1900 w 3299"/>
                  <a:gd name="T55" fmla="*/ 1112 h 2718"/>
                  <a:gd name="T56" fmla="*/ 1877 w 3299"/>
                  <a:gd name="T57" fmla="*/ 1258 h 2718"/>
                  <a:gd name="T58" fmla="*/ 1917 w 3299"/>
                  <a:gd name="T59" fmla="*/ 1442 h 2718"/>
                  <a:gd name="T60" fmla="*/ 1840 w 3299"/>
                  <a:gd name="T61" fmla="*/ 1420 h 2718"/>
                  <a:gd name="T62" fmla="*/ 1776 w 3299"/>
                  <a:gd name="T63" fmla="*/ 1268 h 2718"/>
                  <a:gd name="T64" fmla="*/ 1469 w 3299"/>
                  <a:gd name="T65" fmla="*/ 1312 h 2718"/>
                  <a:gd name="T66" fmla="*/ 1789 w 3299"/>
                  <a:gd name="T67" fmla="*/ 1079 h 2718"/>
                  <a:gd name="T68" fmla="*/ 1963 w 3299"/>
                  <a:gd name="T69" fmla="*/ 811 h 2718"/>
                  <a:gd name="T70" fmla="*/ 1707 w 3299"/>
                  <a:gd name="T71" fmla="*/ 664 h 2718"/>
                  <a:gd name="T72" fmla="*/ 1525 w 3299"/>
                  <a:gd name="T73" fmla="*/ 751 h 2718"/>
                  <a:gd name="T74" fmla="*/ 1376 w 3299"/>
                  <a:gd name="T75" fmla="*/ 775 h 2718"/>
                  <a:gd name="T76" fmla="*/ 1189 w 3299"/>
                  <a:gd name="T77" fmla="*/ 977 h 2718"/>
                  <a:gd name="T78" fmla="*/ 1000 w 3299"/>
                  <a:gd name="T79" fmla="*/ 1025 h 2718"/>
                  <a:gd name="T80" fmla="*/ 798 w 3299"/>
                  <a:gd name="T81" fmla="*/ 1006 h 2718"/>
                  <a:gd name="T82" fmla="*/ 575 w 3299"/>
                  <a:gd name="T83" fmla="*/ 997 h 2718"/>
                  <a:gd name="T84" fmla="*/ 426 w 3299"/>
                  <a:gd name="T85" fmla="*/ 1106 h 2718"/>
                  <a:gd name="T86" fmla="*/ 318 w 3299"/>
                  <a:gd name="T87" fmla="*/ 1229 h 2718"/>
                  <a:gd name="T88" fmla="*/ 428 w 3299"/>
                  <a:gd name="T89" fmla="*/ 975 h 2718"/>
                  <a:gd name="T90" fmla="*/ 610 w 3299"/>
                  <a:gd name="T91" fmla="*/ 881 h 2718"/>
                  <a:gd name="T92" fmla="*/ 819 w 3299"/>
                  <a:gd name="T93" fmla="*/ 891 h 2718"/>
                  <a:gd name="T94" fmla="*/ 1053 w 3299"/>
                  <a:gd name="T95" fmla="*/ 916 h 2718"/>
                  <a:gd name="T96" fmla="*/ 1232 w 3299"/>
                  <a:gd name="T97" fmla="*/ 832 h 2718"/>
                  <a:gd name="T98" fmla="*/ 1191 w 3299"/>
                  <a:gd name="T99" fmla="*/ 731 h 2718"/>
                  <a:gd name="T100" fmla="*/ 1079 w 3299"/>
                  <a:gd name="T101" fmla="*/ 632 h 2718"/>
                  <a:gd name="T102" fmla="*/ 1082 w 3299"/>
                  <a:gd name="T103" fmla="*/ 558 h 2718"/>
                  <a:gd name="T104" fmla="*/ 1229 w 3299"/>
                  <a:gd name="T105" fmla="*/ 646 h 2718"/>
                  <a:gd name="T106" fmla="*/ 1362 w 3299"/>
                  <a:gd name="T107" fmla="*/ 669 h 2718"/>
                  <a:gd name="T108" fmla="*/ 1661 w 3299"/>
                  <a:gd name="T109" fmla="*/ 604 h 2718"/>
                  <a:gd name="T110" fmla="*/ 1643 w 3299"/>
                  <a:gd name="T111" fmla="*/ 404 h 2718"/>
                  <a:gd name="T112" fmla="*/ 1953 w 3299"/>
                  <a:gd name="T113" fmla="*/ 703 h 2718"/>
                  <a:gd name="T114" fmla="*/ 2459 w 3299"/>
                  <a:gd name="T115" fmla="*/ 525 h 2718"/>
                  <a:gd name="T116" fmla="*/ 2463 w 3299"/>
                  <a:gd name="T117" fmla="*/ 857 h 2718"/>
                  <a:gd name="T118" fmla="*/ 2665 w 3299"/>
                  <a:gd name="T119" fmla="*/ 1031 h 2718"/>
                  <a:gd name="T120" fmla="*/ 2722 w 3299"/>
                  <a:gd name="T121" fmla="*/ 1132 h 2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99" h="2718">
                    <a:moveTo>
                      <a:pt x="2994" y="616"/>
                    </a:moveTo>
                    <a:cubicBezTo>
                      <a:pt x="2930" y="568"/>
                      <a:pt x="2875" y="526"/>
                      <a:pt x="2875" y="469"/>
                    </a:cubicBezTo>
                    <a:cubicBezTo>
                      <a:pt x="2875" y="295"/>
                      <a:pt x="2703" y="202"/>
                      <a:pt x="2541" y="202"/>
                    </a:cubicBezTo>
                    <a:cubicBezTo>
                      <a:pt x="2490" y="202"/>
                      <a:pt x="2444" y="211"/>
                      <a:pt x="2407" y="229"/>
                    </a:cubicBezTo>
                    <a:cubicBezTo>
                      <a:pt x="2392" y="236"/>
                      <a:pt x="2379" y="239"/>
                      <a:pt x="2366" y="239"/>
                    </a:cubicBezTo>
                    <a:cubicBezTo>
                      <a:pt x="2326" y="239"/>
                      <a:pt x="2301" y="203"/>
                      <a:pt x="2297" y="196"/>
                    </a:cubicBezTo>
                    <a:cubicBezTo>
                      <a:pt x="2230" y="91"/>
                      <a:pt x="2139" y="38"/>
                      <a:pt x="2026" y="38"/>
                    </a:cubicBezTo>
                    <a:cubicBezTo>
                      <a:pt x="1932" y="38"/>
                      <a:pt x="1842" y="74"/>
                      <a:pt x="1776" y="101"/>
                    </a:cubicBezTo>
                    <a:cubicBezTo>
                      <a:pt x="1747" y="112"/>
                      <a:pt x="1718" y="124"/>
                      <a:pt x="1702" y="126"/>
                    </a:cubicBezTo>
                    <a:cubicBezTo>
                      <a:pt x="1635" y="47"/>
                      <a:pt x="1516" y="0"/>
                      <a:pt x="1381" y="0"/>
                    </a:cubicBezTo>
                    <a:cubicBezTo>
                      <a:pt x="1228" y="0"/>
                      <a:pt x="1051" y="63"/>
                      <a:pt x="996" y="205"/>
                    </a:cubicBezTo>
                    <a:cubicBezTo>
                      <a:pt x="990" y="222"/>
                      <a:pt x="968" y="231"/>
                      <a:pt x="931" y="231"/>
                    </a:cubicBezTo>
                    <a:cubicBezTo>
                      <a:pt x="910" y="231"/>
                      <a:pt x="889" y="228"/>
                      <a:pt x="875" y="225"/>
                    </a:cubicBezTo>
                    <a:cubicBezTo>
                      <a:pt x="849" y="221"/>
                      <a:pt x="824" y="219"/>
                      <a:pt x="799" y="219"/>
                    </a:cubicBezTo>
                    <a:cubicBezTo>
                      <a:pt x="486" y="219"/>
                      <a:pt x="402" y="571"/>
                      <a:pt x="386" y="657"/>
                    </a:cubicBezTo>
                    <a:cubicBezTo>
                      <a:pt x="324" y="686"/>
                      <a:pt x="114" y="793"/>
                      <a:pt x="41" y="985"/>
                    </a:cubicBezTo>
                    <a:cubicBezTo>
                      <a:pt x="0" y="1093"/>
                      <a:pt x="10" y="1208"/>
                      <a:pt x="70" y="1328"/>
                    </a:cubicBezTo>
                    <a:cubicBezTo>
                      <a:pt x="151" y="1492"/>
                      <a:pt x="329" y="1589"/>
                      <a:pt x="545" y="1589"/>
                    </a:cubicBezTo>
                    <a:cubicBezTo>
                      <a:pt x="619" y="1589"/>
                      <a:pt x="692" y="1577"/>
                      <a:pt x="745" y="1555"/>
                    </a:cubicBezTo>
                    <a:cubicBezTo>
                      <a:pt x="754" y="1551"/>
                      <a:pt x="761" y="1549"/>
                      <a:pt x="770" y="1549"/>
                    </a:cubicBezTo>
                    <a:cubicBezTo>
                      <a:pt x="802" y="1549"/>
                      <a:pt x="847" y="1580"/>
                      <a:pt x="920" y="1653"/>
                    </a:cubicBezTo>
                    <a:cubicBezTo>
                      <a:pt x="954" y="1687"/>
                      <a:pt x="1018" y="1706"/>
                      <a:pt x="1098" y="1706"/>
                    </a:cubicBezTo>
                    <a:cubicBezTo>
                      <a:pt x="1203" y="1706"/>
                      <a:pt x="1330" y="1671"/>
                      <a:pt x="1397" y="1595"/>
                    </a:cubicBezTo>
                    <a:cubicBezTo>
                      <a:pt x="1463" y="1634"/>
                      <a:pt x="1647" y="1747"/>
                      <a:pt x="1764" y="1864"/>
                    </a:cubicBezTo>
                    <a:cubicBezTo>
                      <a:pt x="1961" y="2061"/>
                      <a:pt x="1847" y="2673"/>
                      <a:pt x="1846" y="2679"/>
                    </a:cubicBezTo>
                    <a:cubicBezTo>
                      <a:pt x="1839" y="2717"/>
                      <a:pt x="1839" y="2717"/>
                      <a:pt x="1839" y="2717"/>
                    </a:cubicBezTo>
                    <a:cubicBezTo>
                      <a:pt x="2384" y="2718"/>
                      <a:pt x="2384" y="2718"/>
                      <a:pt x="2384" y="2718"/>
                    </a:cubicBezTo>
                    <a:cubicBezTo>
                      <a:pt x="2386" y="2689"/>
                      <a:pt x="2386" y="2689"/>
                      <a:pt x="2386" y="2689"/>
                    </a:cubicBezTo>
                    <a:cubicBezTo>
                      <a:pt x="2423" y="2293"/>
                      <a:pt x="2636" y="2192"/>
                      <a:pt x="2640" y="2189"/>
                    </a:cubicBezTo>
                    <a:cubicBezTo>
                      <a:pt x="2793" y="2151"/>
                      <a:pt x="2898" y="2081"/>
                      <a:pt x="2952" y="1982"/>
                    </a:cubicBezTo>
                    <a:cubicBezTo>
                      <a:pt x="3005" y="1888"/>
                      <a:pt x="2994" y="1793"/>
                      <a:pt x="2985" y="1750"/>
                    </a:cubicBezTo>
                    <a:cubicBezTo>
                      <a:pt x="3256" y="1554"/>
                      <a:pt x="3132" y="1280"/>
                      <a:pt x="3092" y="1208"/>
                    </a:cubicBezTo>
                    <a:cubicBezTo>
                      <a:pt x="3299" y="849"/>
                      <a:pt x="3123" y="715"/>
                      <a:pt x="2994" y="616"/>
                    </a:cubicBezTo>
                    <a:close/>
                    <a:moveTo>
                      <a:pt x="2722" y="1132"/>
                    </a:moveTo>
                    <a:cubicBezTo>
                      <a:pt x="2761" y="1213"/>
                      <a:pt x="2786" y="1308"/>
                      <a:pt x="2772" y="1407"/>
                    </a:cubicBezTo>
                    <a:cubicBezTo>
                      <a:pt x="2757" y="1509"/>
                      <a:pt x="2697" y="1592"/>
                      <a:pt x="2630" y="1655"/>
                    </a:cubicBezTo>
                    <a:cubicBezTo>
                      <a:pt x="2753" y="1733"/>
                      <a:pt x="2805" y="1920"/>
                      <a:pt x="2741" y="1897"/>
                    </a:cubicBezTo>
                    <a:cubicBezTo>
                      <a:pt x="2679" y="1876"/>
                      <a:pt x="2694" y="1718"/>
                      <a:pt x="2546" y="1724"/>
                    </a:cubicBezTo>
                    <a:cubicBezTo>
                      <a:pt x="2476" y="1776"/>
                      <a:pt x="2406" y="1817"/>
                      <a:pt x="2354" y="1870"/>
                    </a:cubicBezTo>
                    <a:cubicBezTo>
                      <a:pt x="2226" y="1999"/>
                      <a:pt x="2159" y="2168"/>
                      <a:pt x="2126" y="2315"/>
                    </a:cubicBezTo>
                    <a:cubicBezTo>
                      <a:pt x="2094" y="2464"/>
                      <a:pt x="2098" y="2628"/>
                      <a:pt x="2096" y="2718"/>
                    </a:cubicBezTo>
                    <a:cubicBezTo>
                      <a:pt x="2046" y="2718"/>
                      <a:pt x="2046" y="2718"/>
                      <a:pt x="2046" y="2718"/>
                    </a:cubicBezTo>
                    <a:cubicBezTo>
                      <a:pt x="2039" y="2627"/>
                      <a:pt x="2042" y="2461"/>
                      <a:pt x="2067" y="2304"/>
                    </a:cubicBezTo>
                    <a:cubicBezTo>
                      <a:pt x="2079" y="2226"/>
                      <a:pt x="2099" y="2141"/>
                      <a:pt x="2132" y="2055"/>
                    </a:cubicBezTo>
                    <a:cubicBezTo>
                      <a:pt x="2166" y="1968"/>
                      <a:pt x="2215" y="1880"/>
                      <a:pt x="2287" y="1804"/>
                    </a:cubicBezTo>
                    <a:cubicBezTo>
                      <a:pt x="2360" y="1726"/>
                      <a:pt x="2450" y="1674"/>
                      <a:pt x="2522" y="1613"/>
                    </a:cubicBezTo>
                    <a:cubicBezTo>
                      <a:pt x="2578" y="1567"/>
                      <a:pt x="2625" y="1513"/>
                      <a:pt x="2650" y="1453"/>
                    </a:cubicBezTo>
                    <a:cubicBezTo>
                      <a:pt x="2504" y="1201"/>
                      <a:pt x="2367" y="1405"/>
                      <a:pt x="2285" y="1369"/>
                    </a:cubicBezTo>
                    <a:cubicBezTo>
                      <a:pt x="2198" y="1332"/>
                      <a:pt x="2487" y="1168"/>
                      <a:pt x="2666" y="1282"/>
                    </a:cubicBezTo>
                    <a:cubicBezTo>
                      <a:pt x="2655" y="1230"/>
                      <a:pt x="2634" y="1177"/>
                      <a:pt x="2609" y="1127"/>
                    </a:cubicBezTo>
                    <a:cubicBezTo>
                      <a:pt x="2587" y="1086"/>
                      <a:pt x="2560" y="1040"/>
                      <a:pt x="2533" y="1012"/>
                    </a:cubicBezTo>
                    <a:cubicBezTo>
                      <a:pt x="2503" y="981"/>
                      <a:pt x="2465" y="957"/>
                      <a:pt x="2425" y="935"/>
                    </a:cubicBezTo>
                    <a:cubicBezTo>
                      <a:pt x="2345" y="893"/>
                      <a:pt x="2255" y="868"/>
                      <a:pt x="2170" y="841"/>
                    </a:cubicBezTo>
                    <a:cubicBezTo>
                      <a:pt x="2137" y="831"/>
                      <a:pt x="2103" y="828"/>
                      <a:pt x="2070" y="825"/>
                    </a:cubicBezTo>
                    <a:cubicBezTo>
                      <a:pt x="2038" y="857"/>
                      <a:pt x="1981" y="922"/>
                      <a:pt x="1958" y="967"/>
                    </a:cubicBezTo>
                    <a:cubicBezTo>
                      <a:pt x="1935" y="1013"/>
                      <a:pt x="1914" y="1062"/>
                      <a:pt x="1900" y="1112"/>
                    </a:cubicBezTo>
                    <a:cubicBezTo>
                      <a:pt x="1892" y="1136"/>
                      <a:pt x="1886" y="1161"/>
                      <a:pt x="1882" y="1186"/>
                    </a:cubicBezTo>
                    <a:cubicBezTo>
                      <a:pt x="1882" y="1210"/>
                      <a:pt x="1873" y="1235"/>
                      <a:pt x="1877" y="1258"/>
                    </a:cubicBezTo>
                    <a:cubicBezTo>
                      <a:pt x="1877" y="1305"/>
                      <a:pt x="1886" y="1351"/>
                      <a:pt x="1899" y="1389"/>
                    </a:cubicBezTo>
                    <a:cubicBezTo>
                      <a:pt x="1906" y="1407"/>
                      <a:pt x="1910" y="1427"/>
                      <a:pt x="1917" y="1442"/>
                    </a:cubicBezTo>
                    <a:cubicBezTo>
                      <a:pt x="1925" y="1458"/>
                      <a:pt x="1939" y="1470"/>
                      <a:pt x="1938" y="1483"/>
                    </a:cubicBezTo>
                    <a:cubicBezTo>
                      <a:pt x="1929" y="1562"/>
                      <a:pt x="1840" y="1420"/>
                      <a:pt x="1840" y="1420"/>
                    </a:cubicBezTo>
                    <a:cubicBezTo>
                      <a:pt x="1823" y="1402"/>
                      <a:pt x="1812" y="1378"/>
                      <a:pt x="1801" y="1353"/>
                    </a:cubicBezTo>
                    <a:cubicBezTo>
                      <a:pt x="1788" y="1328"/>
                      <a:pt x="1781" y="1299"/>
                      <a:pt x="1776" y="1268"/>
                    </a:cubicBezTo>
                    <a:cubicBezTo>
                      <a:pt x="1770" y="1247"/>
                      <a:pt x="1770" y="1225"/>
                      <a:pt x="1770" y="1202"/>
                    </a:cubicBezTo>
                    <a:cubicBezTo>
                      <a:pt x="1593" y="1118"/>
                      <a:pt x="1549" y="1312"/>
                      <a:pt x="1469" y="1312"/>
                    </a:cubicBezTo>
                    <a:cubicBezTo>
                      <a:pt x="1373" y="1313"/>
                      <a:pt x="1577" y="1042"/>
                      <a:pt x="1788" y="1081"/>
                    </a:cubicBezTo>
                    <a:cubicBezTo>
                      <a:pt x="1788" y="1080"/>
                      <a:pt x="1789" y="1079"/>
                      <a:pt x="1789" y="1079"/>
                    </a:cubicBezTo>
                    <a:cubicBezTo>
                      <a:pt x="1809" y="1018"/>
                      <a:pt x="1837" y="961"/>
                      <a:pt x="1871" y="914"/>
                    </a:cubicBezTo>
                    <a:cubicBezTo>
                      <a:pt x="1891" y="886"/>
                      <a:pt x="1928" y="846"/>
                      <a:pt x="1963" y="811"/>
                    </a:cubicBezTo>
                    <a:cubicBezTo>
                      <a:pt x="1951" y="808"/>
                      <a:pt x="1938" y="804"/>
                      <a:pt x="1927" y="798"/>
                    </a:cubicBezTo>
                    <a:cubicBezTo>
                      <a:pt x="1861" y="766"/>
                      <a:pt x="1758" y="711"/>
                      <a:pt x="1707" y="664"/>
                    </a:cubicBezTo>
                    <a:cubicBezTo>
                      <a:pt x="1708" y="666"/>
                      <a:pt x="1708" y="666"/>
                      <a:pt x="1708" y="666"/>
                    </a:cubicBezTo>
                    <a:cubicBezTo>
                      <a:pt x="1673" y="687"/>
                      <a:pt x="1576" y="736"/>
                      <a:pt x="1525" y="751"/>
                    </a:cubicBezTo>
                    <a:cubicBezTo>
                      <a:pt x="1480" y="766"/>
                      <a:pt x="1429" y="772"/>
                      <a:pt x="1377" y="774"/>
                    </a:cubicBezTo>
                    <a:cubicBezTo>
                      <a:pt x="1376" y="774"/>
                      <a:pt x="1376" y="774"/>
                      <a:pt x="1376" y="775"/>
                    </a:cubicBezTo>
                    <a:cubicBezTo>
                      <a:pt x="1362" y="811"/>
                      <a:pt x="1335" y="863"/>
                      <a:pt x="1283" y="912"/>
                    </a:cubicBezTo>
                    <a:cubicBezTo>
                      <a:pt x="1258" y="936"/>
                      <a:pt x="1226" y="960"/>
                      <a:pt x="1189" y="977"/>
                    </a:cubicBezTo>
                    <a:cubicBezTo>
                      <a:pt x="1153" y="996"/>
                      <a:pt x="1111" y="1011"/>
                      <a:pt x="1067" y="1018"/>
                    </a:cubicBezTo>
                    <a:cubicBezTo>
                      <a:pt x="1045" y="1023"/>
                      <a:pt x="1022" y="1024"/>
                      <a:pt x="1000" y="1025"/>
                    </a:cubicBezTo>
                    <a:cubicBezTo>
                      <a:pt x="977" y="1028"/>
                      <a:pt x="954" y="1028"/>
                      <a:pt x="931" y="1025"/>
                    </a:cubicBezTo>
                    <a:cubicBezTo>
                      <a:pt x="886" y="1024"/>
                      <a:pt x="836" y="1012"/>
                      <a:pt x="798" y="1006"/>
                    </a:cubicBezTo>
                    <a:cubicBezTo>
                      <a:pt x="756" y="997"/>
                      <a:pt x="711" y="987"/>
                      <a:pt x="679" y="987"/>
                    </a:cubicBezTo>
                    <a:cubicBezTo>
                      <a:pt x="644" y="986"/>
                      <a:pt x="606" y="987"/>
                      <a:pt x="575" y="997"/>
                    </a:cubicBezTo>
                    <a:cubicBezTo>
                      <a:pt x="542" y="1005"/>
                      <a:pt x="514" y="1021"/>
                      <a:pt x="488" y="1039"/>
                    </a:cubicBezTo>
                    <a:cubicBezTo>
                      <a:pt x="464" y="1059"/>
                      <a:pt x="442" y="1082"/>
                      <a:pt x="426" y="1106"/>
                    </a:cubicBezTo>
                    <a:cubicBezTo>
                      <a:pt x="392" y="1156"/>
                      <a:pt x="390" y="1211"/>
                      <a:pt x="369" y="1242"/>
                    </a:cubicBezTo>
                    <a:cubicBezTo>
                      <a:pt x="347" y="1277"/>
                      <a:pt x="319" y="1238"/>
                      <a:pt x="318" y="1229"/>
                    </a:cubicBezTo>
                    <a:cubicBezTo>
                      <a:pt x="313" y="1191"/>
                      <a:pt x="333" y="1140"/>
                      <a:pt x="359" y="1074"/>
                    </a:cubicBezTo>
                    <a:cubicBezTo>
                      <a:pt x="371" y="1041"/>
                      <a:pt x="400" y="1007"/>
                      <a:pt x="428" y="975"/>
                    </a:cubicBezTo>
                    <a:cubicBezTo>
                      <a:pt x="459" y="945"/>
                      <a:pt x="496" y="915"/>
                      <a:pt x="541" y="900"/>
                    </a:cubicBezTo>
                    <a:cubicBezTo>
                      <a:pt x="564" y="892"/>
                      <a:pt x="587" y="883"/>
                      <a:pt x="610" y="881"/>
                    </a:cubicBezTo>
                    <a:cubicBezTo>
                      <a:pt x="634" y="877"/>
                      <a:pt x="658" y="873"/>
                      <a:pt x="683" y="875"/>
                    </a:cubicBezTo>
                    <a:cubicBezTo>
                      <a:pt x="736" y="875"/>
                      <a:pt x="776" y="884"/>
                      <a:pt x="819" y="891"/>
                    </a:cubicBezTo>
                    <a:cubicBezTo>
                      <a:pt x="866" y="901"/>
                      <a:pt x="900" y="911"/>
                      <a:pt x="940" y="913"/>
                    </a:cubicBezTo>
                    <a:cubicBezTo>
                      <a:pt x="979" y="918"/>
                      <a:pt x="1017" y="919"/>
                      <a:pt x="1053" y="916"/>
                    </a:cubicBezTo>
                    <a:cubicBezTo>
                      <a:pt x="1089" y="913"/>
                      <a:pt x="1124" y="908"/>
                      <a:pt x="1156" y="897"/>
                    </a:cubicBezTo>
                    <a:cubicBezTo>
                      <a:pt x="1188" y="888"/>
                      <a:pt x="1215" y="859"/>
                      <a:pt x="1232" y="832"/>
                    </a:cubicBezTo>
                    <a:cubicBezTo>
                      <a:pt x="1252" y="800"/>
                      <a:pt x="1256" y="777"/>
                      <a:pt x="1260" y="759"/>
                    </a:cubicBezTo>
                    <a:cubicBezTo>
                      <a:pt x="1236" y="751"/>
                      <a:pt x="1212" y="744"/>
                      <a:pt x="1191" y="731"/>
                    </a:cubicBezTo>
                    <a:cubicBezTo>
                      <a:pt x="1166" y="718"/>
                      <a:pt x="1143" y="704"/>
                      <a:pt x="1126" y="685"/>
                    </a:cubicBezTo>
                    <a:cubicBezTo>
                      <a:pt x="1106" y="668"/>
                      <a:pt x="1090" y="651"/>
                      <a:pt x="1079" y="632"/>
                    </a:cubicBezTo>
                    <a:cubicBezTo>
                      <a:pt x="1079" y="632"/>
                      <a:pt x="982" y="513"/>
                      <a:pt x="1053" y="529"/>
                    </a:cubicBezTo>
                    <a:cubicBezTo>
                      <a:pt x="1064" y="531"/>
                      <a:pt x="1070" y="547"/>
                      <a:pt x="1082" y="558"/>
                    </a:cubicBezTo>
                    <a:cubicBezTo>
                      <a:pt x="1093" y="569"/>
                      <a:pt x="1109" y="578"/>
                      <a:pt x="1123" y="590"/>
                    </a:cubicBezTo>
                    <a:cubicBezTo>
                      <a:pt x="1152" y="612"/>
                      <a:pt x="1188" y="633"/>
                      <a:pt x="1229" y="646"/>
                    </a:cubicBezTo>
                    <a:cubicBezTo>
                      <a:pt x="1248" y="656"/>
                      <a:pt x="1272" y="656"/>
                      <a:pt x="1293" y="663"/>
                    </a:cubicBezTo>
                    <a:cubicBezTo>
                      <a:pt x="1316" y="666"/>
                      <a:pt x="1339" y="669"/>
                      <a:pt x="1362" y="669"/>
                    </a:cubicBezTo>
                    <a:cubicBezTo>
                      <a:pt x="1410" y="671"/>
                      <a:pt x="1458" y="667"/>
                      <a:pt x="1505" y="660"/>
                    </a:cubicBezTo>
                    <a:cubicBezTo>
                      <a:pt x="1551" y="654"/>
                      <a:pt x="1625" y="623"/>
                      <a:pt x="1661" y="604"/>
                    </a:cubicBezTo>
                    <a:cubicBezTo>
                      <a:pt x="1638" y="566"/>
                      <a:pt x="1623" y="526"/>
                      <a:pt x="1612" y="496"/>
                    </a:cubicBezTo>
                    <a:cubicBezTo>
                      <a:pt x="1610" y="492"/>
                      <a:pt x="1576" y="332"/>
                      <a:pt x="1643" y="404"/>
                    </a:cubicBezTo>
                    <a:cubicBezTo>
                      <a:pt x="1678" y="442"/>
                      <a:pt x="1735" y="557"/>
                      <a:pt x="1779" y="599"/>
                    </a:cubicBezTo>
                    <a:cubicBezTo>
                      <a:pt x="1824" y="640"/>
                      <a:pt x="1884" y="675"/>
                      <a:pt x="1953" y="703"/>
                    </a:cubicBezTo>
                    <a:cubicBezTo>
                      <a:pt x="2012" y="728"/>
                      <a:pt x="2079" y="747"/>
                      <a:pt x="2152" y="765"/>
                    </a:cubicBezTo>
                    <a:cubicBezTo>
                      <a:pt x="2177" y="555"/>
                      <a:pt x="2484" y="434"/>
                      <a:pt x="2459" y="525"/>
                    </a:cubicBezTo>
                    <a:cubicBezTo>
                      <a:pt x="2437" y="604"/>
                      <a:pt x="2234" y="593"/>
                      <a:pt x="2274" y="795"/>
                    </a:cubicBezTo>
                    <a:cubicBezTo>
                      <a:pt x="2336" y="811"/>
                      <a:pt x="2399" y="829"/>
                      <a:pt x="2463" y="857"/>
                    </a:cubicBezTo>
                    <a:cubicBezTo>
                      <a:pt x="2511" y="878"/>
                      <a:pt x="2558" y="907"/>
                      <a:pt x="2598" y="947"/>
                    </a:cubicBezTo>
                    <a:cubicBezTo>
                      <a:pt x="2626" y="975"/>
                      <a:pt x="2646" y="1003"/>
                      <a:pt x="2665" y="1031"/>
                    </a:cubicBezTo>
                    <a:cubicBezTo>
                      <a:pt x="2857" y="992"/>
                      <a:pt x="2769" y="822"/>
                      <a:pt x="2827" y="774"/>
                    </a:cubicBezTo>
                    <a:cubicBezTo>
                      <a:pt x="2896" y="716"/>
                      <a:pt x="2909" y="1045"/>
                      <a:pt x="2722" y="1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" name="Elipse 35"/>
          <p:cNvSpPr/>
          <p:nvPr/>
        </p:nvSpPr>
        <p:spPr>
          <a:xfrm>
            <a:off x="6883532" y="128227"/>
            <a:ext cx="886013" cy="821845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32" y="271065"/>
            <a:ext cx="508819" cy="508819"/>
          </a:xfrm>
          <a:prstGeom prst="rect">
            <a:avLst/>
          </a:prstGeom>
          <a:noFill/>
        </p:spPr>
      </p:pic>
      <p:grpSp>
        <p:nvGrpSpPr>
          <p:cNvPr id="43" name="Grupo 260"/>
          <p:cNvGrpSpPr>
            <a:grpSpLocks/>
          </p:cNvGrpSpPr>
          <p:nvPr/>
        </p:nvGrpSpPr>
        <p:grpSpPr bwMode="auto">
          <a:xfrm>
            <a:off x="8560943" y="107657"/>
            <a:ext cx="807847" cy="827547"/>
            <a:chOff x="6152694" y="2966933"/>
            <a:chExt cx="981731" cy="981731"/>
          </a:xfrm>
        </p:grpSpPr>
        <p:sp>
          <p:nvSpPr>
            <p:cNvPr id="44" name="Elipse 43"/>
            <p:cNvSpPr/>
            <p:nvPr/>
          </p:nvSpPr>
          <p:spPr>
            <a:xfrm>
              <a:off x="6152694" y="2966933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6" name="Freeform 139"/>
            <p:cNvSpPr>
              <a:spLocks noEditPoints="1"/>
            </p:cNvSpPr>
            <p:nvPr/>
          </p:nvSpPr>
          <p:spPr bwMode="auto">
            <a:xfrm>
              <a:off x="6279779" y="3105137"/>
              <a:ext cx="727561" cy="727561"/>
            </a:xfrm>
            <a:custGeom>
              <a:avLst/>
              <a:gdLst>
                <a:gd name="T0" fmla="*/ 2462 w 2736"/>
                <a:gd name="T1" fmla="*/ 1644 h 2736"/>
                <a:gd name="T2" fmla="*/ 2462 w 2736"/>
                <a:gd name="T3" fmla="*/ 1097 h 2736"/>
                <a:gd name="T4" fmla="*/ 1875 w 2736"/>
                <a:gd name="T5" fmla="*/ 1279 h 2736"/>
                <a:gd name="T6" fmla="*/ 2028 w 2736"/>
                <a:gd name="T7" fmla="*/ 850 h 2736"/>
                <a:gd name="T8" fmla="*/ 2339 w 2736"/>
                <a:gd name="T9" fmla="*/ 406 h 2736"/>
                <a:gd name="T10" fmla="*/ 1895 w 2736"/>
                <a:gd name="T11" fmla="*/ 717 h 2736"/>
                <a:gd name="T12" fmla="*/ 1466 w 2736"/>
                <a:gd name="T13" fmla="*/ 870 h 2736"/>
                <a:gd name="T14" fmla="*/ 1647 w 2736"/>
                <a:gd name="T15" fmla="*/ 274 h 2736"/>
                <a:gd name="T16" fmla="*/ 1100 w 2736"/>
                <a:gd name="T17" fmla="*/ 274 h 2736"/>
                <a:gd name="T18" fmla="*/ 1282 w 2736"/>
                <a:gd name="T19" fmla="*/ 861 h 2736"/>
                <a:gd name="T20" fmla="*/ 852 w 2736"/>
                <a:gd name="T21" fmla="*/ 708 h 2736"/>
                <a:gd name="T22" fmla="*/ 409 w 2736"/>
                <a:gd name="T23" fmla="*/ 397 h 2736"/>
                <a:gd name="T24" fmla="*/ 720 w 2736"/>
                <a:gd name="T25" fmla="*/ 841 h 2736"/>
                <a:gd name="T26" fmla="*/ 873 w 2736"/>
                <a:gd name="T27" fmla="*/ 1270 h 2736"/>
                <a:gd name="T28" fmla="*/ 274 w 2736"/>
                <a:gd name="T29" fmla="*/ 1089 h 2736"/>
                <a:gd name="T30" fmla="*/ 274 w 2736"/>
                <a:gd name="T31" fmla="*/ 1636 h 2736"/>
                <a:gd name="T32" fmla="*/ 861 w 2736"/>
                <a:gd name="T33" fmla="*/ 1454 h 2736"/>
                <a:gd name="T34" fmla="*/ 708 w 2736"/>
                <a:gd name="T35" fmla="*/ 1884 h 2736"/>
                <a:gd name="T36" fmla="*/ 397 w 2736"/>
                <a:gd name="T37" fmla="*/ 2327 h 2736"/>
                <a:gd name="T38" fmla="*/ 841 w 2736"/>
                <a:gd name="T39" fmla="*/ 2016 h 2736"/>
                <a:gd name="T40" fmla="*/ 1270 w 2736"/>
                <a:gd name="T41" fmla="*/ 1863 h 2736"/>
                <a:gd name="T42" fmla="*/ 1089 w 2736"/>
                <a:gd name="T43" fmla="*/ 2462 h 2736"/>
                <a:gd name="T44" fmla="*/ 1636 w 2736"/>
                <a:gd name="T45" fmla="*/ 2462 h 2736"/>
                <a:gd name="T46" fmla="*/ 1454 w 2736"/>
                <a:gd name="T47" fmla="*/ 1875 h 2736"/>
                <a:gd name="T48" fmla="*/ 1884 w 2736"/>
                <a:gd name="T49" fmla="*/ 2028 h 2736"/>
                <a:gd name="T50" fmla="*/ 2327 w 2736"/>
                <a:gd name="T51" fmla="*/ 2339 h 2736"/>
                <a:gd name="T52" fmla="*/ 2016 w 2736"/>
                <a:gd name="T53" fmla="*/ 1895 h 2736"/>
                <a:gd name="T54" fmla="*/ 1863 w 2736"/>
                <a:gd name="T55" fmla="*/ 1466 h 2736"/>
                <a:gd name="T56" fmla="*/ 2203 w 2736"/>
                <a:gd name="T57" fmla="*/ 1463 h 2736"/>
                <a:gd name="T58" fmla="*/ 1368 w 2736"/>
                <a:gd name="T59" fmla="*/ 1613 h 2736"/>
                <a:gd name="T60" fmla="*/ 1123 w 2736"/>
                <a:gd name="T61" fmla="*/ 1368 h 2736"/>
                <a:gd name="T62" fmla="*/ 1368 w 2736"/>
                <a:gd name="T63" fmla="*/ 1123 h 2736"/>
                <a:gd name="T64" fmla="*/ 1613 w 2736"/>
                <a:gd name="T65" fmla="*/ 1368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6" h="2736">
                  <a:moveTo>
                    <a:pt x="2203" y="1463"/>
                  </a:moveTo>
                  <a:cubicBezTo>
                    <a:pt x="2241" y="1567"/>
                    <a:pt x="2341" y="1644"/>
                    <a:pt x="2462" y="1644"/>
                  </a:cubicBezTo>
                  <a:cubicBezTo>
                    <a:pt x="2615" y="1644"/>
                    <a:pt x="2736" y="1521"/>
                    <a:pt x="2736" y="1371"/>
                  </a:cubicBezTo>
                  <a:cubicBezTo>
                    <a:pt x="2736" y="1218"/>
                    <a:pt x="2612" y="1097"/>
                    <a:pt x="2462" y="1097"/>
                  </a:cubicBezTo>
                  <a:cubicBezTo>
                    <a:pt x="2344" y="1097"/>
                    <a:pt x="2244" y="1172"/>
                    <a:pt x="2203" y="1279"/>
                  </a:cubicBezTo>
                  <a:cubicBezTo>
                    <a:pt x="1875" y="1279"/>
                    <a:pt x="1875" y="1279"/>
                    <a:pt x="1875" y="1279"/>
                  </a:cubicBezTo>
                  <a:cubicBezTo>
                    <a:pt x="1860" y="1207"/>
                    <a:pt x="1835" y="1140"/>
                    <a:pt x="1794" y="1083"/>
                  </a:cubicBezTo>
                  <a:cubicBezTo>
                    <a:pt x="2028" y="850"/>
                    <a:pt x="2028" y="850"/>
                    <a:pt x="2028" y="850"/>
                  </a:cubicBezTo>
                  <a:cubicBezTo>
                    <a:pt x="2128" y="896"/>
                    <a:pt x="2252" y="878"/>
                    <a:pt x="2339" y="795"/>
                  </a:cubicBezTo>
                  <a:cubicBezTo>
                    <a:pt x="2445" y="688"/>
                    <a:pt x="2445" y="513"/>
                    <a:pt x="2339" y="406"/>
                  </a:cubicBezTo>
                  <a:cubicBezTo>
                    <a:pt x="2232" y="300"/>
                    <a:pt x="2056" y="300"/>
                    <a:pt x="1950" y="406"/>
                  </a:cubicBezTo>
                  <a:cubicBezTo>
                    <a:pt x="1866" y="490"/>
                    <a:pt x="1849" y="613"/>
                    <a:pt x="1895" y="717"/>
                  </a:cubicBezTo>
                  <a:cubicBezTo>
                    <a:pt x="1662" y="950"/>
                    <a:pt x="1662" y="950"/>
                    <a:pt x="1662" y="950"/>
                  </a:cubicBezTo>
                  <a:cubicBezTo>
                    <a:pt x="1601" y="910"/>
                    <a:pt x="1535" y="881"/>
                    <a:pt x="1466" y="870"/>
                  </a:cubicBezTo>
                  <a:cubicBezTo>
                    <a:pt x="1466" y="533"/>
                    <a:pt x="1466" y="533"/>
                    <a:pt x="1466" y="533"/>
                  </a:cubicBezTo>
                  <a:cubicBezTo>
                    <a:pt x="1570" y="495"/>
                    <a:pt x="1647" y="395"/>
                    <a:pt x="1647" y="274"/>
                  </a:cubicBezTo>
                  <a:cubicBezTo>
                    <a:pt x="1647" y="121"/>
                    <a:pt x="1524" y="0"/>
                    <a:pt x="1374" y="0"/>
                  </a:cubicBezTo>
                  <a:cubicBezTo>
                    <a:pt x="1221" y="0"/>
                    <a:pt x="1100" y="124"/>
                    <a:pt x="1100" y="274"/>
                  </a:cubicBezTo>
                  <a:cubicBezTo>
                    <a:pt x="1100" y="392"/>
                    <a:pt x="1175" y="492"/>
                    <a:pt x="1282" y="533"/>
                  </a:cubicBezTo>
                  <a:cubicBezTo>
                    <a:pt x="1282" y="861"/>
                    <a:pt x="1282" y="861"/>
                    <a:pt x="1282" y="861"/>
                  </a:cubicBezTo>
                  <a:cubicBezTo>
                    <a:pt x="1210" y="876"/>
                    <a:pt x="1143" y="901"/>
                    <a:pt x="1086" y="942"/>
                  </a:cubicBezTo>
                  <a:cubicBezTo>
                    <a:pt x="852" y="708"/>
                    <a:pt x="852" y="708"/>
                    <a:pt x="852" y="708"/>
                  </a:cubicBezTo>
                  <a:cubicBezTo>
                    <a:pt x="899" y="608"/>
                    <a:pt x="881" y="484"/>
                    <a:pt x="798" y="397"/>
                  </a:cubicBezTo>
                  <a:cubicBezTo>
                    <a:pt x="691" y="291"/>
                    <a:pt x="516" y="291"/>
                    <a:pt x="409" y="397"/>
                  </a:cubicBezTo>
                  <a:cubicBezTo>
                    <a:pt x="302" y="504"/>
                    <a:pt x="302" y="680"/>
                    <a:pt x="409" y="786"/>
                  </a:cubicBezTo>
                  <a:cubicBezTo>
                    <a:pt x="492" y="870"/>
                    <a:pt x="616" y="887"/>
                    <a:pt x="720" y="841"/>
                  </a:cubicBezTo>
                  <a:cubicBezTo>
                    <a:pt x="953" y="1074"/>
                    <a:pt x="953" y="1074"/>
                    <a:pt x="953" y="1074"/>
                  </a:cubicBezTo>
                  <a:cubicBezTo>
                    <a:pt x="913" y="1135"/>
                    <a:pt x="884" y="1201"/>
                    <a:pt x="873" y="1270"/>
                  </a:cubicBezTo>
                  <a:cubicBezTo>
                    <a:pt x="533" y="1270"/>
                    <a:pt x="533" y="1270"/>
                    <a:pt x="533" y="1270"/>
                  </a:cubicBezTo>
                  <a:cubicBezTo>
                    <a:pt x="495" y="1166"/>
                    <a:pt x="395" y="1089"/>
                    <a:pt x="274" y="1089"/>
                  </a:cubicBezTo>
                  <a:cubicBezTo>
                    <a:pt x="121" y="1089"/>
                    <a:pt x="0" y="1212"/>
                    <a:pt x="0" y="1362"/>
                  </a:cubicBezTo>
                  <a:cubicBezTo>
                    <a:pt x="0" y="1515"/>
                    <a:pt x="124" y="1636"/>
                    <a:pt x="274" y="1636"/>
                  </a:cubicBezTo>
                  <a:cubicBezTo>
                    <a:pt x="392" y="1636"/>
                    <a:pt x="492" y="1561"/>
                    <a:pt x="533" y="1454"/>
                  </a:cubicBezTo>
                  <a:cubicBezTo>
                    <a:pt x="861" y="1454"/>
                    <a:pt x="861" y="1454"/>
                    <a:pt x="861" y="1454"/>
                  </a:cubicBezTo>
                  <a:cubicBezTo>
                    <a:pt x="876" y="1526"/>
                    <a:pt x="901" y="1593"/>
                    <a:pt x="942" y="1650"/>
                  </a:cubicBezTo>
                  <a:cubicBezTo>
                    <a:pt x="708" y="1884"/>
                    <a:pt x="708" y="1884"/>
                    <a:pt x="708" y="1884"/>
                  </a:cubicBezTo>
                  <a:cubicBezTo>
                    <a:pt x="608" y="1837"/>
                    <a:pt x="484" y="1855"/>
                    <a:pt x="397" y="1938"/>
                  </a:cubicBezTo>
                  <a:cubicBezTo>
                    <a:pt x="291" y="2045"/>
                    <a:pt x="291" y="2220"/>
                    <a:pt x="397" y="2327"/>
                  </a:cubicBezTo>
                  <a:cubicBezTo>
                    <a:pt x="504" y="2434"/>
                    <a:pt x="680" y="2434"/>
                    <a:pt x="786" y="2327"/>
                  </a:cubicBezTo>
                  <a:cubicBezTo>
                    <a:pt x="870" y="2244"/>
                    <a:pt x="887" y="2120"/>
                    <a:pt x="841" y="2016"/>
                  </a:cubicBezTo>
                  <a:cubicBezTo>
                    <a:pt x="1074" y="1783"/>
                    <a:pt x="1074" y="1783"/>
                    <a:pt x="1074" y="1783"/>
                  </a:cubicBezTo>
                  <a:cubicBezTo>
                    <a:pt x="1135" y="1823"/>
                    <a:pt x="1201" y="1852"/>
                    <a:pt x="1270" y="1863"/>
                  </a:cubicBezTo>
                  <a:cubicBezTo>
                    <a:pt x="1270" y="2203"/>
                    <a:pt x="1270" y="2203"/>
                    <a:pt x="1270" y="2203"/>
                  </a:cubicBezTo>
                  <a:cubicBezTo>
                    <a:pt x="1166" y="2241"/>
                    <a:pt x="1089" y="2341"/>
                    <a:pt x="1089" y="2462"/>
                  </a:cubicBezTo>
                  <a:cubicBezTo>
                    <a:pt x="1089" y="2615"/>
                    <a:pt x="1212" y="2736"/>
                    <a:pt x="1362" y="2736"/>
                  </a:cubicBezTo>
                  <a:cubicBezTo>
                    <a:pt x="1515" y="2736"/>
                    <a:pt x="1636" y="2612"/>
                    <a:pt x="1636" y="2462"/>
                  </a:cubicBezTo>
                  <a:cubicBezTo>
                    <a:pt x="1636" y="2344"/>
                    <a:pt x="1561" y="2244"/>
                    <a:pt x="1454" y="2203"/>
                  </a:cubicBezTo>
                  <a:cubicBezTo>
                    <a:pt x="1454" y="1875"/>
                    <a:pt x="1454" y="1875"/>
                    <a:pt x="1454" y="1875"/>
                  </a:cubicBezTo>
                  <a:cubicBezTo>
                    <a:pt x="1526" y="1860"/>
                    <a:pt x="1593" y="1835"/>
                    <a:pt x="1650" y="1794"/>
                  </a:cubicBezTo>
                  <a:cubicBezTo>
                    <a:pt x="1884" y="2028"/>
                    <a:pt x="1884" y="2028"/>
                    <a:pt x="1884" y="2028"/>
                  </a:cubicBezTo>
                  <a:cubicBezTo>
                    <a:pt x="1837" y="2128"/>
                    <a:pt x="1855" y="2252"/>
                    <a:pt x="1938" y="2339"/>
                  </a:cubicBezTo>
                  <a:cubicBezTo>
                    <a:pt x="2045" y="2445"/>
                    <a:pt x="2220" y="2445"/>
                    <a:pt x="2327" y="2339"/>
                  </a:cubicBezTo>
                  <a:cubicBezTo>
                    <a:pt x="2434" y="2232"/>
                    <a:pt x="2434" y="2056"/>
                    <a:pt x="2327" y="1950"/>
                  </a:cubicBezTo>
                  <a:cubicBezTo>
                    <a:pt x="2244" y="1866"/>
                    <a:pt x="2120" y="1849"/>
                    <a:pt x="2016" y="1895"/>
                  </a:cubicBezTo>
                  <a:cubicBezTo>
                    <a:pt x="1783" y="1662"/>
                    <a:pt x="1783" y="1662"/>
                    <a:pt x="1783" y="1662"/>
                  </a:cubicBezTo>
                  <a:cubicBezTo>
                    <a:pt x="1823" y="1601"/>
                    <a:pt x="1852" y="1535"/>
                    <a:pt x="1863" y="1466"/>
                  </a:cubicBezTo>
                  <a:cubicBezTo>
                    <a:pt x="2203" y="1466"/>
                    <a:pt x="2203" y="1466"/>
                    <a:pt x="2203" y="1466"/>
                  </a:cubicBezTo>
                  <a:lnTo>
                    <a:pt x="2203" y="1463"/>
                  </a:lnTo>
                  <a:close/>
                  <a:moveTo>
                    <a:pt x="1541" y="1541"/>
                  </a:moveTo>
                  <a:cubicBezTo>
                    <a:pt x="1495" y="1587"/>
                    <a:pt x="1434" y="1613"/>
                    <a:pt x="1368" y="1613"/>
                  </a:cubicBezTo>
                  <a:cubicBezTo>
                    <a:pt x="1302" y="1613"/>
                    <a:pt x="1241" y="1587"/>
                    <a:pt x="1195" y="1541"/>
                  </a:cubicBezTo>
                  <a:cubicBezTo>
                    <a:pt x="1149" y="1495"/>
                    <a:pt x="1123" y="1434"/>
                    <a:pt x="1123" y="1368"/>
                  </a:cubicBezTo>
                  <a:cubicBezTo>
                    <a:pt x="1123" y="1302"/>
                    <a:pt x="1149" y="1241"/>
                    <a:pt x="1195" y="1195"/>
                  </a:cubicBezTo>
                  <a:cubicBezTo>
                    <a:pt x="1241" y="1149"/>
                    <a:pt x="1302" y="1123"/>
                    <a:pt x="1368" y="1123"/>
                  </a:cubicBezTo>
                  <a:cubicBezTo>
                    <a:pt x="1434" y="1123"/>
                    <a:pt x="1495" y="1149"/>
                    <a:pt x="1541" y="1195"/>
                  </a:cubicBezTo>
                  <a:cubicBezTo>
                    <a:pt x="1587" y="1241"/>
                    <a:pt x="1613" y="1302"/>
                    <a:pt x="1613" y="1368"/>
                  </a:cubicBezTo>
                  <a:cubicBezTo>
                    <a:pt x="1613" y="1434"/>
                    <a:pt x="1587" y="1495"/>
                    <a:pt x="1541" y="1541"/>
                  </a:cubicBezTo>
                  <a:close/>
                </a:path>
              </a:pathLst>
            </a:custGeom>
            <a:solidFill>
              <a:srgbClr val="E9F0C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47" name="Grupo 246"/>
          <p:cNvGrpSpPr>
            <a:grpSpLocks/>
          </p:cNvGrpSpPr>
          <p:nvPr/>
        </p:nvGrpSpPr>
        <p:grpSpPr bwMode="auto">
          <a:xfrm>
            <a:off x="10160187" y="104071"/>
            <a:ext cx="810672" cy="814109"/>
            <a:chOff x="7740893" y="1320907"/>
            <a:chExt cx="981731" cy="981731"/>
          </a:xfrm>
        </p:grpSpPr>
        <p:sp>
          <p:nvSpPr>
            <p:cNvPr id="48" name="Elipse 47"/>
            <p:cNvSpPr/>
            <p:nvPr/>
          </p:nvSpPr>
          <p:spPr>
            <a:xfrm>
              <a:off x="7740893" y="1320907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2" name="Freeform 127"/>
            <p:cNvSpPr>
              <a:spLocks noEditPoints="1"/>
            </p:cNvSpPr>
            <p:nvPr/>
          </p:nvSpPr>
          <p:spPr bwMode="auto">
            <a:xfrm>
              <a:off x="8013683" y="1484856"/>
              <a:ext cx="436149" cy="630658"/>
            </a:xfrm>
            <a:custGeom>
              <a:avLst/>
              <a:gdLst>
                <a:gd name="T0" fmla="*/ 1589 w 1994"/>
                <a:gd name="T1" fmla="*/ 2581 h 2880"/>
                <a:gd name="T2" fmla="*/ 663 w 1994"/>
                <a:gd name="T3" fmla="*/ 2880 h 2880"/>
                <a:gd name="T4" fmla="*/ 380 w 1994"/>
                <a:gd name="T5" fmla="*/ 1825 h 2880"/>
                <a:gd name="T6" fmla="*/ 542 w 1994"/>
                <a:gd name="T7" fmla="*/ 1986 h 2880"/>
                <a:gd name="T8" fmla="*/ 833 w 1994"/>
                <a:gd name="T9" fmla="*/ 2035 h 2880"/>
                <a:gd name="T10" fmla="*/ 1193 w 1994"/>
                <a:gd name="T11" fmla="*/ 1986 h 2880"/>
                <a:gd name="T12" fmla="*/ 1549 w 1994"/>
                <a:gd name="T13" fmla="*/ 1893 h 2880"/>
                <a:gd name="T14" fmla="*/ 1614 w 1994"/>
                <a:gd name="T15" fmla="*/ 1825 h 2880"/>
                <a:gd name="T16" fmla="*/ 1630 w 1994"/>
                <a:gd name="T17" fmla="*/ 1101 h 2880"/>
                <a:gd name="T18" fmla="*/ 1893 w 1994"/>
                <a:gd name="T19" fmla="*/ 1238 h 2880"/>
                <a:gd name="T20" fmla="*/ 1537 w 1994"/>
                <a:gd name="T21" fmla="*/ 1339 h 2880"/>
                <a:gd name="T22" fmla="*/ 1723 w 1994"/>
                <a:gd name="T23" fmla="*/ 1566 h 2880"/>
                <a:gd name="T24" fmla="*/ 1351 w 1994"/>
                <a:gd name="T25" fmla="*/ 1517 h 2880"/>
                <a:gd name="T26" fmla="*/ 1440 w 1994"/>
                <a:gd name="T27" fmla="*/ 1804 h 2880"/>
                <a:gd name="T28" fmla="*/ 1112 w 1994"/>
                <a:gd name="T29" fmla="*/ 1618 h 2880"/>
                <a:gd name="T30" fmla="*/ 1084 w 1994"/>
                <a:gd name="T31" fmla="*/ 1913 h 2880"/>
                <a:gd name="T32" fmla="*/ 857 w 1994"/>
                <a:gd name="T33" fmla="*/ 1618 h 2880"/>
                <a:gd name="T34" fmla="*/ 692 w 1994"/>
                <a:gd name="T35" fmla="*/ 1885 h 2880"/>
                <a:gd name="T36" fmla="*/ 619 w 1994"/>
                <a:gd name="T37" fmla="*/ 1525 h 2880"/>
                <a:gd name="T38" fmla="*/ 417 w 1994"/>
                <a:gd name="T39" fmla="*/ 1715 h 2880"/>
                <a:gd name="T40" fmla="*/ 433 w 1994"/>
                <a:gd name="T41" fmla="*/ 1339 h 2880"/>
                <a:gd name="T42" fmla="*/ 226 w 1994"/>
                <a:gd name="T43" fmla="*/ 1452 h 2880"/>
                <a:gd name="T44" fmla="*/ 340 w 1994"/>
                <a:gd name="T45" fmla="*/ 1101 h 2880"/>
                <a:gd name="T46" fmla="*/ 40 w 1994"/>
                <a:gd name="T47" fmla="*/ 1068 h 2880"/>
                <a:gd name="T48" fmla="*/ 340 w 1994"/>
                <a:gd name="T49" fmla="*/ 846 h 2880"/>
                <a:gd name="T50" fmla="*/ 73 w 1994"/>
                <a:gd name="T51" fmla="*/ 700 h 2880"/>
                <a:gd name="T52" fmla="*/ 429 w 1994"/>
                <a:gd name="T53" fmla="*/ 607 h 2880"/>
                <a:gd name="T54" fmla="*/ 247 w 1994"/>
                <a:gd name="T55" fmla="*/ 372 h 2880"/>
                <a:gd name="T56" fmla="*/ 611 w 1994"/>
                <a:gd name="T57" fmla="*/ 421 h 2880"/>
                <a:gd name="T58" fmla="*/ 530 w 1994"/>
                <a:gd name="T59" fmla="*/ 134 h 2880"/>
                <a:gd name="T60" fmla="*/ 853 w 1994"/>
                <a:gd name="T61" fmla="*/ 328 h 2880"/>
                <a:gd name="T62" fmla="*/ 886 w 1994"/>
                <a:gd name="T63" fmla="*/ 25 h 2880"/>
                <a:gd name="T64" fmla="*/ 1112 w 1994"/>
                <a:gd name="T65" fmla="*/ 328 h 2880"/>
                <a:gd name="T66" fmla="*/ 1274 w 1994"/>
                <a:gd name="T67" fmla="*/ 61 h 2880"/>
                <a:gd name="T68" fmla="*/ 1347 w 1994"/>
                <a:gd name="T69" fmla="*/ 417 h 2880"/>
                <a:gd name="T70" fmla="*/ 1549 w 1994"/>
                <a:gd name="T71" fmla="*/ 231 h 2880"/>
                <a:gd name="T72" fmla="*/ 1529 w 1994"/>
                <a:gd name="T73" fmla="*/ 599 h 2880"/>
                <a:gd name="T74" fmla="*/ 1747 w 1994"/>
                <a:gd name="T75" fmla="*/ 494 h 2880"/>
                <a:gd name="T76" fmla="*/ 1630 w 1994"/>
                <a:gd name="T77" fmla="*/ 842 h 2880"/>
                <a:gd name="T78" fmla="*/ 1929 w 1994"/>
                <a:gd name="T79" fmla="*/ 870 h 2880"/>
                <a:gd name="T80" fmla="*/ 987 w 1994"/>
                <a:gd name="T81" fmla="*/ 340 h 2880"/>
                <a:gd name="T82" fmla="*/ 1610 w 1994"/>
                <a:gd name="T83" fmla="*/ 971 h 2880"/>
                <a:gd name="T84" fmla="*/ 498 w 1994"/>
                <a:gd name="T85" fmla="*/ 971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4" h="2880">
                  <a:moveTo>
                    <a:pt x="1614" y="1825"/>
                  </a:moveTo>
                  <a:cubicBezTo>
                    <a:pt x="1994" y="2549"/>
                    <a:pt x="1994" y="2549"/>
                    <a:pt x="1994" y="2549"/>
                  </a:cubicBezTo>
                  <a:cubicBezTo>
                    <a:pt x="1589" y="2581"/>
                    <a:pt x="1589" y="2581"/>
                    <a:pt x="1589" y="2581"/>
                  </a:cubicBezTo>
                  <a:cubicBezTo>
                    <a:pt x="1335" y="2880"/>
                    <a:pt x="1335" y="2880"/>
                    <a:pt x="1335" y="2880"/>
                  </a:cubicBezTo>
                  <a:cubicBezTo>
                    <a:pt x="999" y="2350"/>
                    <a:pt x="999" y="2350"/>
                    <a:pt x="999" y="2350"/>
                  </a:cubicBezTo>
                  <a:cubicBezTo>
                    <a:pt x="663" y="2880"/>
                    <a:pt x="663" y="2880"/>
                    <a:pt x="663" y="2880"/>
                  </a:cubicBezTo>
                  <a:cubicBezTo>
                    <a:pt x="392" y="2577"/>
                    <a:pt x="392" y="2577"/>
                    <a:pt x="392" y="2577"/>
                  </a:cubicBezTo>
                  <a:cubicBezTo>
                    <a:pt x="0" y="2549"/>
                    <a:pt x="0" y="2549"/>
                    <a:pt x="0" y="2549"/>
                  </a:cubicBezTo>
                  <a:cubicBezTo>
                    <a:pt x="380" y="1825"/>
                    <a:pt x="380" y="1825"/>
                    <a:pt x="380" y="1825"/>
                  </a:cubicBezTo>
                  <a:cubicBezTo>
                    <a:pt x="384" y="1820"/>
                    <a:pt x="384" y="1820"/>
                    <a:pt x="384" y="1820"/>
                  </a:cubicBezTo>
                  <a:cubicBezTo>
                    <a:pt x="388" y="1849"/>
                    <a:pt x="400" y="1869"/>
                    <a:pt x="417" y="1893"/>
                  </a:cubicBezTo>
                  <a:cubicBezTo>
                    <a:pt x="445" y="1934"/>
                    <a:pt x="489" y="1958"/>
                    <a:pt x="542" y="1986"/>
                  </a:cubicBezTo>
                  <a:cubicBezTo>
                    <a:pt x="587" y="2002"/>
                    <a:pt x="627" y="2011"/>
                    <a:pt x="663" y="2011"/>
                  </a:cubicBezTo>
                  <a:cubicBezTo>
                    <a:pt x="704" y="2011"/>
                    <a:pt x="744" y="2002"/>
                    <a:pt x="768" y="1986"/>
                  </a:cubicBezTo>
                  <a:cubicBezTo>
                    <a:pt x="789" y="2002"/>
                    <a:pt x="809" y="2023"/>
                    <a:pt x="833" y="2035"/>
                  </a:cubicBezTo>
                  <a:cubicBezTo>
                    <a:pt x="874" y="2059"/>
                    <a:pt x="926" y="2075"/>
                    <a:pt x="987" y="2075"/>
                  </a:cubicBezTo>
                  <a:cubicBezTo>
                    <a:pt x="1044" y="2075"/>
                    <a:pt x="1092" y="2059"/>
                    <a:pt x="1137" y="2035"/>
                  </a:cubicBezTo>
                  <a:cubicBezTo>
                    <a:pt x="1161" y="2023"/>
                    <a:pt x="1177" y="2002"/>
                    <a:pt x="1193" y="1986"/>
                  </a:cubicBezTo>
                  <a:cubicBezTo>
                    <a:pt x="1230" y="2002"/>
                    <a:pt x="1266" y="2011"/>
                    <a:pt x="1307" y="2011"/>
                  </a:cubicBezTo>
                  <a:cubicBezTo>
                    <a:pt x="1343" y="2011"/>
                    <a:pt x="1379" y="2002"/>
                    <a:pt x="1424" y="1986"/>
                  </a:cubicBezTo>
                  <a:cubicBezTo>
                    <a:pt x="1484" y="1958"/>
                    <a:pt x="1521" y="1934"/>
                    <a:pt x="1549" y="1893"/>
                  </a:cubicBezTo>
                  <a:cubicBezTo>
                    <a:pt x="1565" y="1869"/>
                    <a:pt x="1582" y="1849"/>
                    <a:pt x="1590" y="1820"/>
                  </a:cubicBezTo>
                  <a:cubicBezTo>
                    <a:pt x="1594" y="1825"/>
                    <a:pt x="1598" y="1825"/>
                    <a:pt x="1606" y="1825"/>
                  </a:cubicBezTo>
                  <a:cubicBezTo>
                    <a:pt x="1610" y="1825"/>
                    <a:pt x="1610" y="1825"/>
                    <a:pt x="1614" y="1825"/>
                  </a:cubicBezTo>
                  <a:close/>
                  <a:moveTo>
                    <a:pt x="1954" y="971"/>
                  </a:moveTo>
                  <a:cubicBezTo>
                    <a:pt x="1954" y="1011"/>
                    <a:pt x="1946" y="1044"/>
                    <a:pt x="1929" y="1068"/>
                  </a:cubicBezTo>
                  <a:cubicBezTo>
                    <a:pt x="1909" y="1113"/>
                    <a:pt x="1675" y="1101"/>
                    <a:pt x="1630" y="1101"/>
                  </a:cubicBezTo>
                  <a:cubicBezTo>
                    <a:pt x="1622" y="1101"/>
                    <a:pt x="1622" y="1101"/>
                    <a:pt x="1622" y="1101"/>
                  </a:cubicBezTo>
                  <a:cubicBezTo>
                    <a:pt x="1630" y="1101"/>
                    <a:pt x="1630" y="1101"/>
                    <a:pt x="1630" y="1101"/>
                  </a:cubicBezTo>
                  <a:cubicBezTo>
                    <a:pt x="1671" y="1121"/>
                    <a:pt x="1889" y="1194"/>
                    <a:pt x="1893" y="1238"/>
                  </a:cubicBezTo>
                  <a:cubicBezTo>
                    <a:pt x="1901" y="1270"/>
                    <a:pt x="1893" y="1303"/>
                    <a:pt x="1877" y="1343"/>
                  </a:cubicBezTo>
                  <a:cubicBezTo>
                    <a:pt x="1845" y="1432"/>
                    <a:pt x="1784" y="1452"/>
                    <a:pt x="1747" y="1452"/>
                  </a:cubicBezTo>
                  <a:cubicBezTo>
                    <a:pt x="1723" y="1452"/>
                    <a:pt x="1545" y="1347"/>
                    <a:pt x="1537" y="1339"/>
                  </a:cubicBezTo>
                  <a:cubicBezTo>
                    <a:pt x="1525" y="1335"/>
                    <a:pt x="1525" y="1335"/>
                    <a:pt x="1525" y="1335"/>
                  </a:cubicBezTo>
                  <a:cubicBezTo>
                    <a:pt x="1529" y="1339"/>
                    <a:pt x="1529" y="1339"/>
                    <a:pt x="1529" y="1339"/>
                  </a:cubicBezTo>
                  <a:cubicBezTo>
                    <a:pt x="1553" y="1363"/>
                    <a:pt x="1739" y="1525"/>
                    <a:pt x="1723" y="1566"/>
                  </a:cubicBezTo>
                  <a:cubicBezTo>
                    <a:pt x="1715" y="1598"/>
                    <a:pt x="1699" y="1626"/>
                    <a:pt x="1671" y="1655"/>
                  </a:cubicBezTo>
                  <a:cubicBezTo>
                    <a:pt x="1630" y="1695"/>
                    <a:pt x="1594" y="1715"/>
                    <a:pt x="1549" y="1715"/>
                  </a:cubicBezTo>
                  <a:cubicBezTo>
                    <a:pt x="1525" y="1715"/>
                    <a:pt x="1375" y="1541"/>
                    <a:pt x="1351" y="1517"/>
                  </a:cubicBezTo>
                  <a:cubicBezTo>
                    <a:pt x="1347" y="1513"/>
                    <a:pt x="1347" y="1513"/>
                    <a:pt x="1347" y="1513"/>
                  </a:cubicBezTo>
                  <a:cubicBezTo>
                    <a:pt x="1347" y="1525"/>
                    <a:pt x="1347" y="1525"/>
                    <a:pt x="1347" y="1525"/>
                  </a:cubicBezTo>
                  <a:cubicBezTo>
                    <a:pt x="1363" y="1558"/>
                    <a:pt x="1464" y="1772"/>
                    <a:pt x="1440" y="1804"/>
                  </a:cubicBezTo>
                  <a:cubicBezTo>
                    <a:pt x="1420" y="1829"/>
                    <a:pt x="1395" y="1853"/>
                    <a:pt x="1355" y="1865"/>
                  </a:cubicBezTo>
                  <a:cubicBezTo>
                    <a:pt x="1327" y="1877"/>
                    <a:pt x="1298" y="1885"/>
                    <a:pt x="1274" y="1885"/>
                  </a:cubicBezTo>
                  <a:cubicBezTo>
                    <a:pt x="1221" y="1885"/>
                    <a:pt x="1137" y="1659"/>
                    <a:pt x="1112" y="1618"/>
                  </a:cubicBezTo>
                  <a:cubicBezTo>
                    <a:pt x="1112" y="1610"/>
                    <a:pt x="1112" y="1610"/>
                    <a:pt x="1112" y="1610"/>
                  </a:cubicBezTo>
                  <a:cubicBezTo>
                    <a:pt x="1112" y="1618"/>
                    <a:pt x="1112" y="1618"/>
                    <a:pt x="1112" y="1618"/>
                  </a:cubicBezTo>
                  <a:cubicBezTo>
                    <a:pt x="1112" y="1659"/>
                    <a:pt x="1124" y="1893"/>
                    <a:pt x="1084" y="1913"/>
                  </a:cubicBezTo>
                  <a:cubicBezTo>
                    <a:pt x="1060" y="1934"/>
                    <a:pt x="1023" y="1942"/>
                    <a:pt x="987" y="1942"/>
                  </a:cubicBezTo>
                  <a:cubicBezTo>
                    <a:pt x="942" y="1942"/>
                    <a:pt x="910" y="1934"/>
                    <a:pt x="886" y="1913"/>
                  </a:cubicBezTo>
                  <a:cubicBezTo>
                    <a:pt x="845" y="1893"/>
                    <a:pt x="857" y="1659"/>
                    <a:pt x="857" y="1618"/>
                  </a:cubicBezTo>
                  <a:cubicBezTo>
                    <a:pt x="857" y="1610"/>
                    <a:pt x="857" y="1610"/>
                    <a:pt x="857" y="1610"/>
                  </a:cubicBezTo>
                  <a:cubicBezTo>
                    <a:pt x="853" y="1618"/>
                    <a:pt x="853" y="1618"/>
                    <a:pt x="853" y="1618"/>
                  </a:cubicBezTo>
                  <a:cubicBezTo>
                    <a:pt x="837" y="1659"/>
                    <a:pt x="748" y="1885"/>
                    <a:pt x="692" y="1885"/>
                  </a:cubicBezTo>
                  <a:cubicBezTo>
                    <a:pt x="671" y="1885"/>
                    <a:pt x="643" y="1877"/>
                    <a:pt x="611" y="1865"/>
                  </a:cubicBezTo>
                  <a:cubicBezTo>
                    <a:pt x="574" y="1853"/>
                    <a:pt x="550" y="1829"/>
                    <a:pt x="530" y="1804"/>
                  </a:cubicBezTo>
                  <a:cubicBezTo>
                    <a:pt x="502" y="1772"/>
                    <a:pt x="603" y="1558"/>
                    <a:pt x="619" y="1525"/>
                  </a:cubicBezTo>
                  <a:cubicBezTo>
                    <a:pt x="627" y="1513"/>
                    <a:pt x="627" y="1513"/>
                    <a:pt x="627" y="1513"/>
                  </a:cubicBezTo>
                  <a:cubicBezTo>
                    <a:pt x="611" y="1517"/>
                    <a:pt x="611" y="1517"/>
                    <a:pt x="611" y="1517"/>
                  </a:cubicBezTo>
                  <a:cubicBezTo>
                    <a:pt x="587" y="1541"/>
                    <a:pt x="441" y="1715"/>
                    <a:pt x="417" y="1715"/>
                  </a:cubicBezTo>
                  <a:cubicBezTo>
                    <a:pt x="380" y="1715"/>
                    <a:pt x="340" y="1695"/>
                    <a:pt x="299" y="1655"/>
                  </a:cubicBezTo>
                  <a:cubicBezTo>
                    <a:pt x="271" y="1626"/>
                    <a:pt x="251" y="1598"/>
                    <a:pt x="247" y="1566"/>
                  </a:cubicBezTo>
                  <a:cubicBezTo>
                    <a:pt x="235" y="1525"/>
                    <a:pt x="409" y="1363"/>
                    <a:pt x="433" y="1339"/>
                  </a:cubicBezTo>
                  <a:cubicBezTo>
                    <a:pt x="445" y="1335"/>
                    <a:pt x="445" y="1335"/>
                    <a:pt x="445" y="1335"/>
                  </a:cubicBezTo>
                  <a:cubicBezTo>
                    <a:pt x="429" y="1339"/>
                    <a:pt x="429" y="1339"/>
                    <a:pt x="429" y="1339"/>
                  </a:cubicBezTo>
                  <a:cubicBezTo>
                    <a:pt x="421" y="1347"/>
                    <a:pt x="243" y="1452"/>
                    <a:pt x="226" y="1452"/>
                  </a:cubicBezTo>
                  <a:cubicBezTo>
                    <a:pt x="182" y="1452"/>
                    <a:pt x="129" y="1432"/>
                    <a:pt x="89" y="1343"/>
                  </a:cubicBezTo>
                  <a:cubicBezTo>
                    <a:pt x="73" y="1303"/>
                    <a:pt x="69" y="1270"/>
                    <a:pt x="73" y="1238"/>
                  </a:cubicBezTo>
                  <a:cubicBezTo>
                    <a:pt x="77" y="1194"/>
                    <a:pt x="299" y="1121"/>
                    <a:pt x="340" y="1101"/>
                  </a:cubicBezTo>
                  <a:cubicBezTo>
                    <a:pt x="348" y="1101"/>
                    <a:pt x="348" y="1101"/>
                    <a:pt x="348" y="1101"/>
                  </a:cubicBezTo>
                  <a:cubicBezTo>
                    <a:pt x="340" y="1101"/>
                    <a:pt x="340" y="1101"/>
                    <a:pt x="340" y="1101"/>
                  </a:cubicBezTo>
                  <a:cubicBezTo>
                    <a:pt x="299" y="1101"/>
                    <a:pt x="65" y="1113"/>
                    <a:pt x="40" y="1068"/>
                  </a:cubicBezTo>
                  <a:cubicBezTo>
                    <a:pt x="20" y="1044"/>
                    <a:pt x="16" y="1011"/>
                    <a:pt x="16" y="971"/>
                  </a:cubicBezTo>
                  <a:cubicBezTo>
                    <a:pt x="16" y="931"/>
                    <a:pt x="20" y="894"/>
                    <a:pt x="40" y="870"/>
                  </a:cubicBezTo>
                  <a:cubicBezTo>
                    <a:pt x="65" y="834"/>
                    <a:pt x="299" y="846"/>
                    <a:pt x="340" y="846"/>
                  </a:cubicBezTo>
                  <a:cubicBezTo>
                    <a:pt x="348" y="846"/>
                    <a:pt x="348" y="846"/>
                    <a:pt x="348" y="846"/>
                  </a:cubicBezTo>
                  <a:cubicBezTo>
                    <a:pt x="340" y="842"/>
                    <a:pt x="340" y="842"/>
                    <a:pt x="340" y="842"/>
                  </a:cubicBezTo>
                  <a:cubicBezTo>
                    <a:pt x="299" y="825"/>
                    <a:pt x="77" y="749"/>
                    <a:pt x="73" y="700"/>
                  </a:cubicBezTo>
                  <a:cubicBezTo>
                    <a:pt x="69" y="672"/>
                    <a:pt x="73" y="635"/>
                    <a:pt x="89" y="599"/>
                  </a:cubicBezTo>
                  <a:cubicBezTo>
                    <a:pt x="129" y="510"/>
                    <a:pt x="182" y="494"/>
                    <a:pt x="226" y="494"/>
                  </a:cubicBezTo>
                  <a:cubicBezTo>
                    <a:pt x="243" y="494"/>
                    <a:pt x="421" y="599"/>
                    <a:pt x="429" y="607"/>
                  </a:cubicBezTo>
                  <a:cubicBezTo>
                    <a:pt x="445" y="611"/>
                    <a:pt x="445" y="611"/>
                    <a:pt x="445" y="611"/>
                  </a:cubicBezTo>
                  <a:cubicBezTo>
                    <a:pt x="433" y="599"/>
                    <a:pt x="433" y="599"/>
                    <a:pt x="433" y="599"/>
                  </a:cubicBezTo>
                  <a:cubicBezTo>
                    <a:pt x="409" y="575"/>
                    <a:pt x="235" y="417"/>
                    <a:pt x="247" y="372"/>
                  </a:cubicBezTo>
                  <a:cubicBezTo>
                    <a:pt x="251" y="344"/>
                    <a:pt x="271" y="316"/>
                    <a:pt x="299" y="283"/>
                  </a:cubicBezTo>
                  <a:cubicBezTo>
                    <a:pt x="340" y="247"/>
                    <a:pt x="380" y="231"/>
                    <a:pt x="417" y="231"/>
                  </a:cubicBezTo>
                  <a:cubicBezTo>
                    <a:pt x="441" y="231"/>
                    <a:pt x="587" y="393"/>
                    <a:pt x="611" y="421"/>
                  </a:cubicBezTo>
                  <a:cubicBezTo>
                    <a:pt x="627" y="433"/>
                    <a:pt x="627" y="433"/>
                    <a:pt x="627" y="433"/>
                  </a:cubicBezTo>
                  <a:cubicBezTo>
                    <a:pt x="619" y="417"/>
                    <a:pt x="619" y="417"/>
                    <a:pt x="619" y="417"/>
                  </a:cubicBezTo>
                  <a:cubicBezTo>
                    <a:pt x="603" y="385"/>
                    <a:pt x="502" y="174"/>
                    <a:pt x="530" y="134"/>
                  </a:cubicBezTo>
                  <a:cubicBezTo>
                    <a:pt x="550" y="110"/>
                    <a:pt x="574" y="93"/>
                    <a:pt x="611" y="77"/>
                  </a:cubicBezTo>
                  <a:cubicBezTo>
                    <a:pt x="643" y="65"/>
                    <a:pt x="671" y="61"/>
                    <a:pt x="692" y="61"/>
                  </a:cubicBezTo>
                  <a:cubicBezTo>
                    <a:pt x="748" y="61"/>
                    <a:pt x="837" y="283"/>
                    <a:pt x="853" y="328"/>
                  </a:cubicBezTo>
                  <a:cubicBezTo>
                    <a:pt x="857" y="336"/>
                    <a:pt x="857" y="336"/>
                    <a:pt x="857" y="336"/>
                  </a:cubicBezTo>
                  <a:cubicBezTo>
                    <a:pt x="857" y="328"/>
                    <a:pt x="857" y="328"/>
                    <a:pt x="857" y="328"/>
                  </a:cubicBezTo>
                  <a:cubicBezTo>
                    <a:pt x="857" y="283"/>
                    <a:pt x="845" y="49"/>
                    <a:pt x="886" y="25"/>
                  </a:cubicBezTo>
                  <a:cubicBezTo>
                    <a:pt x="910" y="8"/>
                    <a:pt x="942" y="0"/>
                    <a:pt x="987" y="0"/>
                  </a:cubicBezTo>
                  <a:cubicBezTo>
                    <a:pt x="1023" y="0"/>
                    <a:pt x="1060" y="8"/>
                    <a:pt x="1084" y="25"/>
                  </a:cubicBezTo>
                  <a:cubicBezTo>
                    <a:pt x="1124" y="49"/>
                    <a:pt x="1112" y="283"/>
                    <a:pt x="1112" y="328"/>
                  </a:cubicBezTo>
                  <a:cubicBezTo>
                    <a:pt x="1112" y="336"/>
                    <a:pt x="1112" y="336"/>
                    <a:pt x="1112" y="336"/>
                  </a:cubicBezTo>
                  <a:cubicBezTo>
                    <a:pt x="1112" y="328"/>
                    <a:pt x="1112" y="328"/>
                    <a:pt x="1112" y="328"/>
                  </a:cubicBezTo>
                  <a:cubicBezTo>
                    <a:pt x="1137" y="283"/>
                    <a:pt x="1221" y="61"/>
                    <a:pt x="1274" y="61"/>
                  </a:cubicBezTo>
                  <a:cubicBezTo>
                    <a:pt x="1298" y="61"/>
                    <a:pt x="1327" y="65"/>
                    <a:pt x="1355" y="77"/>
                  </a:cubicBezTo>
                  <a:cubicBezTo>
                    <a:pt x="1395" y="93"/>
                    <a:pt x="1420" y="110"/>
                    <a:pt x="1440" y="134"/>
                  </a:cubicBezTo>
                  <a:cubicBezTo>
                    <a:pt x="1464" y="174"/>
                    <a:pt x="1363" y="385"/>
                    <a:pt x="1347" y="417"/>
                  </a:cubicBezTo>
                  <a:cubicBezTo>
                    <a:pt x="1347" y="433"/>
                    <a:pt x="1347" y="433"/>
                    <a:pt x="1347" y="433"/>
                  </a:cubicBezTo>
                  <a:cubicBezTo>
                    <a:pt x="1351" y="421"/>
                    <a:pt x="1351" y="421"/>
                    <a:pt x="1351" y="421"/>
                  </a:cubicBezTo>
                  <a:cubicBezTo>
                    <a:pt x="1375" y="393"/>
                    <a:pt x="1525" y="231"/>
                    <a:pt x="1549" y="231"/>
                  </a:cubicBezTo>
                  <a:cubicBezTo>
                    <a:pt x="1594" y="231"/>
                    <a:pt x="1630" y="247"/>
                    <a:pt x="1671" y="283"/>
                  </a:cubicBezTo>
                  <a:cubicBezTo>
                    <a:pt x="1699" y="316"/>
                    <a:pt x="1715" y="344"/>
                    <a:pt x="1723" y="372"/>
                  </a:cubicBezTo>
                  <a:cubicBezTo>
                    <a:pt x="1739" y="417"/>
                    <a:pt x="1553" y="575"/>
                    <a:pt x="1529" y="599"/>
                  </a:cubicBezTo>
                  <a:cubicBezTo>
                    <a:pt x="1525" y="611"/>
                    <a:pt x="1525" y="611"/>
                    <a:pt x="1525" y="611"/>
                  </a:cubicBezTo>
                  <a:cubicBezTo>
                    <a:pt x="1537" y="607"/>
                    <a:pt x="1537" y="607"/>
                    <a:pt x="1537" y="607"/>
                  </a:cubicBezTo>
                  <a:cubicBezTo>
                    <a:pt x="1545" y="599"/>
                    <a:pt x="1723" y="494"/>
                    <a:pt x="1747" y="494"/>
                  </a:cubicBezTo>
                  <a:cubicBezTo>
                    <a:pt x="1784" y="494"/>
                    <a:pt x="1845" y="510"/>
                    <a:pt x="1877" y="599"/>
                  </a:cubicBezTo>
                  <a:cubicBezTo>
                    <a:pt x="1893" y="635"/>
                    <a:pt x="1901" y="672"/>
                    <a:pt x="1893" y="700"/>
                  </a:cubicBezTo>
                  <a:cubicBezTo>
                    <a:pt x="1889" y="749"/>
                    <a:pt x="1671" y="825"/>
                    <a:pt x="1630" y="842"/>
                  </a:cubicBezTo>
                  <a:cubicBezTo>
                    <a:pt x="1622" y="846"/>
                    <a:pt x="1622" y="846"/>
                    <a:pt x="1622" y="846"/>
                  </a:cubicBezTo>
                  <a:cubicBezTo>
                    <a:pt x="1630" y="846"/>
                    <a:pt x="1630" y="846"/>
                    <a:pt x="1630" y="846"/>
                  </a:cubicBezTo>
                  <a:cubicBezTo>
                    <a:pt x="1675" y="846"/>
                    <a:pt x="1909" y="834"/>
                    <a:pt x="1929" y="870"/>
                  </a:cubicBezTo>
                  <a:cubicBezTo>
                    <a:pt x="1946" y="894"/>
                    <a:pt x="1954" y="931"/>
                    <a:pt x="1954" y="971"/>
                  </a:cubicBezTo>
                  <a:close/>
                  <a:moveTo>
                    <a:pt x="1610" y="971"/>
                  </a:moveTo>
                  <a:cubicBezTo>
                    <a:pt x="1610" y="623"/>
                    <a:pt x="1331" y="340"/>
                    <a:pt x="987" y="340"/>
                  </a:cubicBezTo>
                  <a:cubicBezTo>
                    <a:pt x="639" y="340"/>
                    <a:pt x="352" y="623"/>
                    <a:pt x="352" y="971"/>
                  </a:cubicBezTo>
                  <a:cubicBezTo>
                    <a:pt x="352" y="1315"/>
                    <a:pt x="639" y="1598"/>
                    <a:pt x="987" y="1598"/>
                  </a:cubicBezTo>
                  <a:cubicBezTo>
                    <a:pt x="1331" y="1598"/>
                    <a:pt x="1610" y="1315"/>
                    <a:pt x="1610" y="971"/>
                  </a:cubicBezTo>
                  <a:close/>
                  <a:moveTo>
                    <a:pt x="1464" y="971"/>
                  </a:moveTo>
                  <a:cubicBezTo>
                    <a:pt x="1464" y="700"/>
                    <a:pt x="1254" y="486"/>
                    <a:pt x="987" y="486"/>
                  </a:cubicBezTo>
                  <a:cubicBezTo>
                    <a:pt x="716" y="486"/>
                    <a:pt x="498" y="700"/>
                    <a:pt x="498" y="971"/>
                  </a:cubicBezTo>
                  <a:cubicBezTo>
                    <a:pt x="498" y="1238"/>
                    <a:pt x="716" y="1452"/>
                    <a:pt x="987" y="1452"/>
                  </a:cubicBezTo>
                  <a:cubicBezTo>
                    <a:pt x="1254" y="1452"/>
                    <a:pt x="1464" y="1238"/>
                    <a:pt x="1464" y="971"/>
                  </a:cubicBezTo>
                  <a:close/>
                </a:path>
              </a:pathLst>
            </a:custGeom>
            <a:solidFill>
              <a:srgbClr val="5677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49" name="Imagem 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47" y="2051081"/>
            <a:ext cx="3492821" cy="4800560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3"/>
          <a:stretch/>
        </p:blipFill>
        <p:spPr>
          <a:xfrm>
            <a:off x="4631" y="6393148"/>
            <a:ext cx="12192000" cy="482600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4062597" y="1094411"/>
            <a:ext cx="812940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altLang="pt-BR" sz="1867" dirty="0">
                <a:latin typeface="Century Gothic" pitchFamily="34" charset="0"/>
                <a:cs typeface="Segoe UI" pitchFamily="34" charset="0"/>
              </a:rPr>
              <a:t>Estudo de SST - </a:t>
            </a:r>
            <a:r>
              <a:rPr lang="pt-BR" sz="1867" dirty="0">
                <a:latin typeface="Century Gothic" pitchFamily="34" charset="0"/>
                <a:cs typeface="Segoe UI" pitchFamily="34" charset="0"/>
              </a:rPr>
              <a:t>Diagnóstico e Recomendações para a Prevenção dos Acidentes de Trabalho;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4062597" y="172291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 Série de Vídeos 100% Seguro;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062597" y="211986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Programa de Sensibilização e Treinamento – PST;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4062597" y="2474281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Diagnóstico de Prevenção de Quedas- DPQ;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4062597" y="2885408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PCMAT e PCMSO;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062597" y="3282357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 Construindo a Segurança;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4062597" y="3693485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Aprendendo com Segurança e Saúde no Trabalho – ASST;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4062597" y="4090433"/>
            <a:ext cx="812940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Manual de Segurança e Saúde no Trabalho para a Indústria da Construção; 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4062597" y="4770916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Treinamento </a:t>
            </a:r>
            <a:r>
              <a:rPr lang="pt-BR" sz="1867" dirty="0" err="1">
                <a:latin typeface="Century Gothic" pitchFamily="34" charset="0"/>
                <a:cs typeface="Segoe UI" pitchFamily="34" charset="0"/>
              </a:rPr>
              <a:t>Admissional</a:t>
            </a:r>
            <a:r>
              <a:rPr lang="pt-BR" sz="1867" dirty="0">
                <a:latin typeface="Century Gothic" pitchFamily="34" charset="0"/>
                <a:cs typeface="Segoe UI" pitchFamily="34" charset="0"/>
              </a:rPr>
              <a:t>;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4062597" y="5167865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Treinamentos Periódicos;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4062597" y="5578991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Programa de Treinamento para Lideranças;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4062597" y="596176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Projetos de Equipamentos de Proteção Coletiva.</a:t>
            </a:r>
            <a:endParaRPr lang="pt-BR" sz="1867" dirty="0">
              <a:latin typeface="Century Gothic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62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9" grpId="0"/>
      <p:bldP spid="40" grpId="0"/>
      <p:bldP spid="42" grpId="0"/>
      <p:bldP spid="45" grpId="0"/>
      <p:bldP spid="50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698254" y="0"/>
            <a:ext cx="5493745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83933" y="26645"/>
            <a:ext cx="376395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33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PRODUTOS E SOLUÇÕES DO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53098" y="381583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PNSST IC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76300" y="2234290"/>
            <a:ext cx="421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LANÇAMENTO</a:t>
            </a:r>
            <a:endParaRPr lang="pt-B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3"/>
          <a:stretch/>
        </p:blipFill>
        <p:spPr>
          <a:xfrm>
            <a:off x="0" y="6375400"/>
            <a:ext cx="12192000" cy="482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2037" y="495760"/>
            <a:ext cx="4110900" cy="589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181" y="3080953"/>
            <a:ext cx="4748269" cy="32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31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" y="0"/>
            <a:ext cx="12191998" cy="6858000"/>
            <a:chOff x="-1" y="0"/>
            <a:chExt cx="12191998" cy="685800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1A7E2D4B-C377-468E-8EFC-FCF028FF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7" y="0"/>
              <a:ext cx="9144000" cy="68580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" y="0"/>
              <a:ext cx="8499232" cy="6858000"/>
            </a:xfrm>
            <a:prstGeom prst="rect">
              <a:avLst/>
            </a:prstGeom>
          </p:spPr>
        </p:pic>
      </p:grpSp>
      <p:sp>
        <p:nvSpPr>
          <p:cNvPr id="2" name="CaixaDeTexto 1"/>
          <p:cNvSpPr txBox="1"/>
          <p:nvPr/>
        </p:nvSpPr>
        <p:spPr>
          <a:xfrm>
            <a:off x="733425" y="1935076"/>
            <a:ext cx="6874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  <a:p>
            <a:pPr algn="ctr"/>
            <a:endParaRPr lang="pt-BR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 </a:t>
            </a:r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Rézio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Silva</a:t>
            </a:r>
          </a:p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enata.silva@cni.org.br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086" y="0"/>
            <a:ext cx="430369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9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7157DF7A-96F6-4794-8291-2B4C442EF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1" y="454897"/>
            <a:ext cx="3737223" cy="64363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5B88018-004C-4465-8187-CCB7D5F4A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72" y="-2823"/>
            <a:ext cx="3203074" cy="443551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3C20DEBB-E77A-425E-B4CD-DD290F0E307C}"/>
              </a:ext>
            </a:extLst>
          </p:cNvPr>
          <p:cNvSpPr txBox="1"/>
          <p:nvPr/>
        </p:nvSpPr>
        <p:spPr>
          <a:xfrm>
            <a:off x="4670627" y="1215712"/>
            <a:ext cx="6543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PROGRAMAS E ESTRATÉGIAS EM SAÚDE E SEGURANÇA NA INDÚSTRIA </a:t>
            </a:r>
            <a:r>
              <a:rPr lang="pt-BR" sz="3600" b="1" dirty="0" smtClean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 CONSTRUÇÃO</a:t>
            </a:r>
            <a:endParaRPr lang="pt-BR" sz="3600" b="1" dirty="0">
              <a:solidFill>
                <a:srgbClr val="044B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99C54575-19F0-46F4-B38F-6989E225D0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214" y="541838"/>
            <a:ext cx="5269210" cy="4856400"/>
          </a:xfrm>
          <a:prstGeom prst="rect">
            <a:avLst/>
          </a:prstGeom>
        </p:spPr>
      </p:pic>
      <p:pic>
        <p:nvPicPr>
          <p:cNvPr id="14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956" y="103286"/>
            <a:ext cx="10515600" cy="1003754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Cenário SST – Indústria da </a:t>
            </a:r>
            <a:r>
              <a:rPr lang="pt-BR" sz="4000" b="1" dirty="0" smtClean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Construção</a:t>
            </a:r>
            <a:endParaRPr lang="pt-BR" sz="4000" b="1" dirty="0">
              <a:solidFill>
                <a:srgbClr val="2847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3" y="1073564"/>
            <a:ext cx="5506454" cy="39063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91" y="5419494"/>
            <a:ext cx="2918912" cy="10614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907" y="1068189"/>
            <a:ext cx="5534025" cy="390525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84" y="4984326"/>
            <a:ext cx="5506453" cy="292564"/>
          </a:xfrm>
          <a:prstGeom prst="rect">
            <a:avLst/>
          </a:prstGeom>
        </p:spPr>
      </p:pic>
      <p:pic>
        <p:nvPicPr>
          <p:cNvPr id="18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692" y="4984326"/>
            <a:ext cx="5506453" cy="2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26831" y="218006"/>
            <a:ext cx="7769977" cy="62159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33101" y="218005"/>
            <a:ext cx="3698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SAT x INCIDÊNCIA DE </a:t>
            </a:r>
            <a:r>
              <a:rPr lang="pt-BR" sz="4000" b="1" dirty="0" smtClean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ACIDENTES</a:t>
            </a:r>
            <a:endParaRPr lang="pt-BR" sz="4000" b="1" dirty="0">
              <a:solidFill>
                <a:srgbClr val="044B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m 10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1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tângulo 10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753" name="Conector reto 752"/>
          <p:cNvCxnSpPr/>
          <p:nvPr/>
        </p:nvCxnSpPr>
        <p:spPr>
          <a:xfrm flipV="1">
            <a:off x="3079751" y="1657351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tângulo 106"/>
          <p:cNvSpPr/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4341" name="Grupo 51"/>
          <p:cNvGrpSpPr>
            <a:grpSpLocks/>
          </p:cNvGrpSpPr>
          <p:nvPr/>
        </p:nvGrpSpPr>
        <p:grpSpPr bwMode="auto">
          <a:xfrm>
            <a:off x="2918884" y="1346200"/>
            <a:ext cx="1193800" cy="3337984"/>
            <a:chOff x="2189326" y="1010008"/>
            <a:chExt cx="895072" cy="2502956"/>
          </a:xfrm>
        </p:grpSpPr>
        <p:sp>
          <p:nvSpPr>
            <p:cNvPr id="644" name="Freeform 5"/>
            <p:cNvSpPr>
              <a:spLocks/>
            </p:cNvSpPr>
            <p:nvPr/>
          </p:nvSpPr>
          <p:spPr bwMode="auto">
            <a:xfrm>
              <a:off x="2298829" y="3373294"/>
              <a:ext cx="718915" cy="139670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683" name="Group 4"/>
            <p:cNvGrpSpPr>
              <a:grpSpLocks noChangeAspect="1"/>
            </p:cNvGrpSpPr>
            <p:nvPr/>
          </p:nvGrpSpPr>
          <p:grpSpPr bwMode="auto">
            <a:xfrm flipH="1">
              <a:off x="2189326" y="1010008"/>
              <a:ext cx="895072" cy="2419490"/>
              <a:chOff x="2003" y="578"/>
              <a:chExt cx="768" cy="2076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2225" y="1706"/>
                <a:ext cx="188" cy="123"/>
              </a:xfrm>
              <a:custGeom>
                <a:avLst/>
                <a:gdLst>
                  <a:gd name="T0" fmla="*/ 0 w 79"/>
                  <a:gd name="T1" fmla="*/ 52 h 52"/>
                  <a:gd name="T2" fmla="*/ 15 w 79"/>
                  <a:gd name="T3" fmla="*/ 42 h 52"/>
                  <a:gd name="T4" fmla="*/ 31 w 79"/>
                  <a:gd name="T5" fmla="*/ 26 h 52"/>
                  <a:gd name="T6" fmla="*/ 47 w 79"/>
                  <a:gd name="T7" fmla="*/ 26 h 52"/>
                  <a:gd name="T8" fmla="*/ 79 w 79"/>
                  <a:gd name="T9" fmla="*/ 0 h 52"/>
                  <a:gd name="T10" fmla="*/ 0 w 79"/>
                  <a:gd name="T11" fmla="*/ 0 h 52"/>
                  <a:gd name="T12" fmla="*/ 0 w 79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2">
                    <a:moveTo>
                      <a:pt x="0" y="52"/>
                    </a:move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33"/>
                      <a:pt x="22" y="26"/>
                      <a:pt x="31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2307" y="1911"/>
                <a:ext cx="59" cy="74"/>
              </a:xfrm>
              <a:custGeom>
                <a:avLst/>
                <a:gdLst>
                  <a:gd name="T0" fmla="*/ 0 w 59"/>
                  <a:gd name="T1" fmla="*/ 43 h 73"/>
                  <a:gd name="T2" fmla="*/ 43 w 59"/>
                  <a:gd name="T3" fmla="*/ 73 h 73"/>
                  <a:gd name="T4" fmla="*/ 59 w 59"/>
                  <a:gd name="T5" fmla="*/ 73 h 73"/>
                  <a:gd name="T6" fmla="*/ 59 w 59"/>
                  <a:gd name="T7" fmla="*/ 0 h 73"/>
                  <a:gd name="T8" fmla="*/ 36 w 59"/>
                  <a:gd name="T9" fmla="*/ 0 h 73"/>
                  <a:gd name="T10" fmla="*/ 0 w 59"/>
                  <a:gd name="T11" fmla="*/ 4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73">
                    <a:moveTo>
                      <a:pt x="0" y="43"/>
                    </a:moveTo>
                    <a:lnTo>
                      <a:pt x="43" y="73"/>
                    </a:lnTo>
                    <a:lnTo>
                      <a:pt x="59" y="73"/>
                    </a:lnTo>
                    <a:lnTo>
                      <a:pt x="59" y="0"/>
                    </a:lnTo>
                    <a:lnTo>
                      <a:pt x="36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2375" y="1696"/>
                <a:ext cx="396" cy="294"/>
              </a:xfrm>
              <a:custGeom>
                <a:avLst/>
                <a:gdLst>
                  <a:gd name="T0" fmla="*/ 133 w 166"/>
                  <a:gd name="T1" fmla="*/ 10 h 124"/>
                  <a:gd name="T2" fmla="*/ 95 w 166"/>
                  <a:gd name="T3" fmla="*/ 0 h 124"/>
                  <a:gd name="T4" fmla="*/ 63 w 166"/>
                  <a:gd name="T5" fmla="*/ 0 h 124"/>
                  <a:gd name="T6" fmla="*/ 0 w 166"/>
                  <a:gd name="T7" fmla="*/ 0 h 124"/>
                  <a:gd name="T8" fmla="*/ 0 w 166"/>
                  <a:gd name="T9" fmla="*/ 31 h 124"/>
                  <a:gd name="T10" fmla="*/ 63 w 166"/>
                  <a:gd name="T11" fmla="*/ 30 h 124"/>
                  <a:gd name="T12" fmla="*/ 95 w 166"/>
                  <a:gd name="T13" fmla="*/ 30 h 124"/>
                  <a:gd name="T14" fmla="*/ 117 w 166"/>
                  <a:gd name="T15" fmla="*/ 36 h 124"/>
                  <a:gd name="T16" fmla="*/ 128 w 166"/>
                  <a:gd name="T17" fmla="*/ 73 h 124"/>
                  <a:gd name="T18" fmla="*/ 89 w 166"/>
                  <a:gd name="T19" fmla="*/ 92 h 124"/>
                  <a:gd name="T20" fmla="*/ 89 w 166"/>
                  <a:gd name="T21" fmla="*/ 122 h 124"/>
                  <a:gd name="T22" fmla="*/ 156 w 166"/>
                  <a:gd name="T23" fmla="*/ 85 h 124"/>
                  <a:gd name="T24" fmla="*/ 133 w 166"/>
                  <a:gd name="T25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" h="124">
                    <a:moveTo>
                      <a:pt x="133" y="10"/>
                    </a:moveTo>
                    <a:cubicBezTo>
                      <a:pt x="121" y="2"/>
                      <a:pt x="107" y="1"/>
                      <a:pt x="95" y="0"/>
                    </a:cubicBezTo>
                    <a:cubicBezTo>
                      <a:pt x="84" y="0"/>
                      <a:pt x="74" y="0"/>
                      <a:pt x="6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74" y="30"/>
                      <a:pt x="84" y="30"/>
                      <a:pt x="95" y="30"/>
                    </a:cubicBezTo>
                    <a:cubicBezTo>
                      <a:pt x="103" y="31"/>
                      <a:pt x="111" y="32"/>
                      <a:pt x="117" y="36"/>
                    </a:cubicBezTo>
                    <a:cubicBezTo>
                      <a:pt x="128" y="42"/>
                      <a:pt x="133" y="60"/>
                      <a:pt x="128" y="73"/>
                    </a:cubicBezTo>
                    <a:cubicBezTo>
                      <a:pt x="122" y="86"/>
                      <a:pt x="109" y="92"/>
                      <a:pt x="89" y="9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111" y="124"/>
                      <a:pt x="145" y="113"/>
                      <a:pt x="156" y="85"/>
                    </a:cubicBezTo>
                    <a:cubicBezTo>
                      <a:pt x="166" y="59"/>
                      <a:pt x="158" y="26"/>
                      <a:pt x="133" y="10"/>
                    </a:cubicBez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2668" y="1876"/>
                <a:ext cx="41" cy="34"/>
              </a:xfrm>
              <a:custGeom>
                <a:avLst/>
                <a:gdLst>
                  <a:gd name="T0" fmla="*/ 13 w 17"/>
                  <a:gd name="T1" fmla="*/ 5 h 14"/>
                  <a:gd name="T2" fmla="*/ 3 w 17"/>
                  <a:gd name="T3" fmla="*/ 0 h 14"/>
                  <a:gd name="T4" fmla="*/ 0 w 17"/>
                  <a:gd name="T5" fmla="*/ 5 h 14"/>
                  <a:gd name="T6" fmla="*/ 8 w 17"/>
                  <a:gd name="T7" fmla="*/ 12 h 14"/>
                  <a:gd name="T8" fmla="*/ 15 w 17"/>
                  <a:gd name="T9" fmla="*/ 12 h 14"/>
                  <a:gd name="T10" fmla="*/ 13 w 17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13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0" y="14"/>
                      <a:pt x="14" y="14"/>
                      <a:pt x="15" y="12"/>
                    </a:cubicBezTo>
                    <a:cubicBezTo>
                      <a:pt x="17" y="10"/>
                      <a:pt x="16" y="6"/>
                      <a:pt x="13" y="5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680" y="1853"/>
                <a:ext cx="44" cy="26"/>
              </a:xfrm>
              <a:custGeom>
                <a:avLst/>
                <a:gdLst>
                  <a:gd name="T0" fmla="*/ 13 w 18"/>
                  <a:gd name="T1" fmla="*/ 2 h 11"/>
                  <a:gd name="T2" fmla="*/ 1 w 18"/>
                  <a:gd name="T3" fmla="*/ 0 h 11"/>
                  <a:gd name="T4" fmla="*/ 0 w 18"/>
                  <a:gd name="T5" fmla="*/ 6 h 11"/>
                  <a:gd name="T6" fmla="*/ 10 w 18"/>
                  <a:gd name="T7" fmla="*/ 10 h 11"/>
                  <a:gd name="T8" fmla="*/ 17 w 18"/>
                  <a:gd name="T9" fmla="*/ 7 h 11"/>
                  <a:gd name="T10" fmla="*/ 13 w 18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1">
                    <a:moveTo>
                      <a:pt x="13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1"/>
                      <a:pt x="16" y="10"/>
                      <a:pt x="17" y="7"/>
                    </a:cubicBezTo>
                    <a:cubicBezTo>
                      <a:pt x="18" y="5"/>
                      <a:pt x="15" y="2"/>
                      <a:pt x="13" y="2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2365" y="1914"/>
                <a:ext cx="222" cy="71"/>
              </a:xfrm>
              <a:prstGeom prst="rect">
                <a:avLst/>
              </a:prstGeom>
              <a:solidFill>
                <a:srgbClr val="FFAD8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2275" y="1891"/>
                <a:ext cx="83" cy="219"/>
              </a:xfrm>
              <a:custGeom>
                <a:avLst/>
                <a:gdLst>
                  <a:gd name="T0" fmla="*/ 32 w 35"/>
                  <a:gd name="T1" fmla="*/ 8 h 93"/>
                  <a:gd name="T2" fmla="*/ 12 w 35"/>
                  <a:gd name="T3" fmla="*/ 2 h 93"/>
                  <a:gd name="T4" fmla="*/ 0 w 35"/>
                  <a:gd name="T5" fmla="*/ 3 h 93"/>
                  <a:gd name="T6" fmla="*/ 0 w 35"/>
                  <a:gd name="T7" fmla="*/ 93 h 93"/>
                  <a:gd name="T8" fmla="*/ 10 w 35"/>
                  <a:gd name="T9" fmla="*/ 93 h 93"/>
                  <a:gd name="T10" fmla="*/ 16 w 35"/>
                  <a:gd name="T11" fmla="*/ 84 h 93"/>
                  <a:gd name="T12" fmla="*/ 16 w 35"/>
                  <a:gd name="T13" fmla="*/ 65 h 93"/>
                  <a:gd name="T14" fmla="*/ 35 w 35"/>
                  <a:gd name="T15" fmla="*/ 39 h 93"/>
                  <a:gd name="T16" fmla="*/ 28 w 35"/>
                  <a:gd name="T17" fmla="*/ 21 h 93"/>
                  <a:gd name="T18" fmla="*/ 32 w 35"/>
                  <a:gd name="T19" fmla="*/ 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93">
                    <a:moveTo>
                      <a:pt x="32" y="8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4" y="1"/>
                      <a:pt x="0" y="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5" y="93"/>
                      <a:pt x="16" y="89"/>
                      <a:pt x="16" y="84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1" y="34"/>
                      <a:pt x="28" y="28"/>
                      <a:pt x="28" y="21"/>
                    </a:cubicBezTo>
                    <a:cubicBezTo>
                      <a:pt x="28" y="16"/>
                      <a:pt x="29" y="12"/>
                      <a:pt x="32" y="8"/>
                    </a:cubicBezTo>
                    <a:close/>
                  </a:path>
                </a:pathLst>
              </a:custGeom>
              <a:solidFill>
                <a:srgbClr val="F7C42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2270" y="1930"/>
                <a:ext cx="50" cy="60"/>
              </a:xfrm>
              <a:prstGeom prst="line">
                <a:avLst/>
              </a:prstGeom>
              <a:noFill/>
              <a:ln w="14288" cap="rnd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2270" y="1898"/>
                <a:ext cx="0" cy="212"/>
              </a:xfrm>
              <a:prstGeom prst="line">
                <a:avLst/>
              </a:prstGeom>
              <a:noFill/>
              <a:ln w="22225" cap="flat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2134" y="1459"/>
                <a:ext cx="313" cy="310"/>
              </a:xfrm>
              <a:custGeom>
                <a:avLst/>
                <a:gdLst>
                  <a:gd name="T0" fmla="*/ 74 w 131"/>
                  <a:gd name="T1" fmla="*/ 0 h 131"/>
                  <a:gd name="T2" fmla="*/ 0 w 131"/>
                  <a:gd name="T3" fmla="*/ 73 h 131"/>
                  <a:gd name="T4" fmla="*/ 27 w 131"/>
                  <a:gd name="T5" fmla="*/ 130 h 131"/>
                  <a:gd name="T6" fmla="*/ 124 w 131"/>
                  <a:gd name="T7" fmla="*/ 131 h 131"/>
                  <a:gd name="T8" fmla="*/ 131 w 131"/>
                  <a:gd name="T9" fmla="*/ 73 h 131"/>
                  <a:gd name="T10" fmla="*/ 74 w 131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131">
                    <a:moveTo>
                      <a:pt x="74" y="0"/>
                    </a:moveTo>
                    <a:cubicBezTo>
                      <a:pt x="33" y="0"/>
                      <a:pt x="1" y="33"/>
                      <a:pt x="0" y="73"/>
                    </a:cubicBezTo>
                    <a:cubicBezTo>
                      <a:pt x="0" y="96"/>
                      <a:pt x="11" y="116"/>
                      <a:pt x="27" y="130"/>
                    </a:cubicBezTo>
                    <a:cubicBezTo>
                      <a:pt x="124" y="131"/>
                      <a:pt x="124" y="131"/>
                      <a:pt x="124" y="131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17" y="57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2184" y="1632"/>
                <a:ext cx="103" cy="669"/>
              </a:xfrm>
              <a:custGeom>
                <a:avLst/>
                <a:gdLst>
                  <a:gd name="T0" fmla="*/ 0 w 103"/>
                  <a:gd name="T1" fmla="*/ 3 h 669"/>
                  <a:gd name="T2" fmla="*/ 29 w 103"/>
                  <a:gd name="T3" fmla="*/ 669 h 669"/>
                  <a:gd name="T4" fmla="*/ 103 w 103"/>
                  <a:gd name="T5" fmla="*/ 666 h 669"/>
                  <a:gd name="T6" fmla="*/ 72 w 103"/>
                  <a:gd name="T7" fmla="*/ 0 h 669"/>
                  <a:gd name="T8" fmla="*/ 0 w 103"/>
                  <a:gd name="T9" fmla="*/ 3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669">
                    <a:moveTo>
                      <a:pt x="0" y="3"/>
                    </a:moveTo>
                    <a:lnTo>
                      <a:pt x="29" y="669"/>
                    </a:lnTo>
                    <a:lnTo>
                      <a:pt x="103" y="666"/>
                    </a:lnTo>
                    <a:lnTo>
                      <a:pt x="7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2206" y="2147"/>
                <a:ext cx="14" cy="23"/>
              </a:xfrm>
              <a:custGeom>
                <a:avLst/>
                <a:gdLst>
                  <a:gd name="T0" fmla="*/ 0 w 6"/>
                  <a:gd name="T1" fmla="*/ 0 h 10"/>
                  <a:gd name="T2" fmla="*/ 1 w 6"/>
                  <a:gd name="T3" fmla="*/ 10 h 10"/>
                  <a:gd name="T4" fmla="*/ 6 w 6"/>
                  <a:gd name="T5" fmla="*/ 5 h 10"/>
                  <a:gd name="T6" fmla="*/ 0 w 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4" y="10"/>
                      <a:pt x="6" y="8"/>
                      <a:pt x="6" y="5"/>
                    </a:cubicBezTo>
                    <a:cubicBezTo>
                      <a:pt x="6" y="2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2206" y="2103"/>
                <a:ext cx="12" cy="26"/>
              </a:xfrm>
              <a:custGeom>
                <a:avLst/>
                <a:gdLst>
                  <a:gd name="T0" fmla="*/ 0 w 5"/>
                  <a:gd name="T1" fmla="*/ 1 h 11"/>
                  <a:gd name="T2" fmla="*/ 0 w 5"/>
                  <a:gd name="T3" fmla="*/ 11 h 11"/>
                  <a:gd name="T4" fmla="*/ 5 w 5"/>
                  <a:gd name="T5" fmla="*/ 6 h 11"/>
                  <a:gd name="T6" fmla="*/ 0 w 5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1">
                    <a:moveTo>
                      <a:pt x="0" y="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5" y="8"/>
                      <a:pt x="5" y="6"/>
                    </a:cubicBezTo>
                    <a:cubicBezTo>
                      <a:pt x="5" y="3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2225" y="2542"/>
                <a:ext cx="76" cy="74"/>
              </a:xfrm>
              <a:custGeom>
                <a:avLst/>
                <a:gdLst>
                  <a:gd name="T0" fmla="*/ 0 w 76"/>
                  <a:gd name="T1" fmla="*/ 5 h 74"/>
                  <a:gd name="T2" fmla="*/ 0 w 76"/>
                  <a:gd name="T3" fmla="*/ 31 h 74"/>
                  <a:gd name="T4" fmla="*/ 4 w 76"/>
                  <a:gd name="T5" fmla="*/ 74 h 74"/>
                  <a:gd name="T6" fmla="*/ 76 w 76"/>
                  <a:gd name="T7" fmla="*/ 71 h 74"/>
                  <a:gd name="T8" fmla="*/ 71 w 76"/>
                  <a:gd name="T9" fmla="*/ 0 h 74"/>
                  <a:gd name="T10" fmla="*/ 0 w 76"/>
                  <a:gd name="T11" fmla="*/ 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74">
                    <a:moveTo>
                      <a:pt x="0" y="5"/>
                    </a:moveTo>
                    <a:lnTo>
                      <a:pt x="0" y="31"/>
                    </a:lnTo>
                    <a:lnTo>
                      <a:pt x="4" y="74"/>
                    </a:lnTo>
                    <a:lnTo>
                      <a:pt x="76" y="71"/>
                    </a:lnTo>
                    <a:lnTo>
                      <a:pt x="71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2213" y="2298"/>
                <a:ext cx="83" cy="248"/>
              </a:xfrm>
              <a:custGeom>
                <a:avLst/>
                <a:gdLst>
                  <a:gd name="T0" fmla="*/ 0 w 83"/>
                  <a:gd name="T1" fmla="*/ 3 h 249"/>
                  <a:gd name="T2" fmla="*/ 12 w 83"/>
                  <a:gd name="T3" fmla="*/ 249 h 249"/>
                  <a:gd name="T4" fmla="*/ 83 w 83"/>
                  <a:gd name="T5" fmla="*/ 244 h 249"/>
                  <a:gd name="T6" fmla="*/ 74 w 83"/>
                  <a:gd name="T7" fmla="*/ 0 h 249"/>
                  <a:gd name="T8" fmla="*/ 0 w 83"/>
                  <a:gd name="T9" fmla="*/ 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249">
                    <a:moveTo>
                      <a:pt x="0" y="3"/>
                    </a:moveTo>
                    <a:lnTo>
                      <a:pt x="12" y="249"/>
                    </a:lnTo>
                    <a:lnTo>
                      <a:pt x="83" y="244"/>
                    </a:lnTo>
                    <a:lnTo>
                      <a:pt x="7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H="1" flipV="1">
                <a:off x="2213" y="1647"/>
                <a:ext cx="29" cy="625"/>
              </a:xfrm>
              <a:prstGeom prst="line">
                <a:avLst/>
              </a:prstGeom>
              <a:noFill/>
              <a:ln w="22225" cap="rnd">
                <a:solidFill>
                  <a:srgbClr val="1E193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2206" y="2564"/>
                <a:ext cx="200" cy="83"/>
              </a:xfrm>
              <a:custGeom>
                <a:avLst/>
                <a:gdLst>
                  <a:gd name="T0" fmla="*/ 72 w 84"/>
                  <a:gd name="T1" fmla="*/ 19 h 35"/>
                  <a:gd name="T2" fmla="*/ 65 w 84"/>
                  <a:gd name="T3" fmla="*/ 19 h 35"/>
                  <a:gd name="T4" fmla="*/ 39 w 84"/>
                  <a:gd name="T5" fmla="*/ 0 h 35"/>
                  <a:gd name="T6" fmla="*/ 8 w 84"/>
                  <a:gd name="T7" fmla="*/ 4 h 35"/>
                  <a:gd name="T8" fmla="*/ 2 w 84"/>
                  <a:gd name="T9" fmla="*/ 23 h 35"/>
                  <a:gd name="T10" fmla="*/ 3 w 84"/>
                  <a:gd name="T11" fmla="*/ 35 h 35"/>
                  <a:gd name="T12" fmla="*/ 84 w 84"/>
                  <a:gd name="T13" fmla="*/ 35 h 35"/>
                  <a:gd name="T14" fmla="*/ 72 w 84"/>
                  <a:gd name="T15" fmla="*/ 1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35">
                    <a:moveTo>
                      <a:pt x="72" y="19"/>
                    </a:moveTo>
                    <a:cubicBezTo>
                      <a:pt x="65" y="19"/>
                      <a:pt x="65" y="19"/>
                      <a:pt x="65" y="19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0" y="0"/>
                      <a:pt x="16" y="18"/>
                      <a:pt x="8" y="4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7"/>
                      <a:pt x="1" y="32"/>
                      <a:pt x="3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22"/>
                      <a:pt x="79" y="19"/>
                      <a:pt x="72" y="19"/>
                    </a:cubicBez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2244" y="2603"/>
                <a:ext cx="35" cy="50"/>
              </a:xfrm>
              <a:prstGeom prst="line">
                <a:avLst/>
              </a:prstGeom>
              <a:noFill/>
              <a:ln w="14288" cap="rnd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2213" y="2653"/>
                <a:ext cx="193" cy="0"/>
              </a:xfrm>
              <a:prstGeom prst="line">
                <a:avLst/>
              </a:prstGeom>
              <a:noFill/>
              <a:ln w="22225" cap="flat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2038" y="710"/>
                <a:ext cx="132" cy="208"/>
              </a:xfrm>
              <a:custGeom>
                <a:avLst/>
                <a:gdLst>
                  <a:gd name="T0" fmla="*/ 0 w 55"/>
                  <a:gd name="T1" fmla="*/ 48 h 88"/>
                  <a:gd name="T2" fmla="*/ 0 w 55"/>
                  <a:gd name="T3" fmla="*/ 88 h 88"/>
                  <a:gd name="T4" fmla="*/ 7 w 55"/>
                  <a:gd name="T5" fmla="*/ 88 h 88"/>
                  <a:gd name="T6" fmla="*/ 55 w 55"/>
                  <a:gd name="T7" fmla="*/ 40 h 88"/>
                  <a:gd name="T8" fmla="*/ 55 w 55"/>
                  <a:gd name="T9" fmla="*/ 0 h 88"/>
                  <a:gd name="T10" fmla="*/ 47 w 55"/>
                  <a:gd name="T11" fmla="*/ 0 h 88"/>
                  <a:gd name="T12" fmla="*/ 0 w 55"/>
                  <a:gd name="T13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88">
                    <a:moveTo>
                      <a:pt x="0" y="4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33" y="88"/>
                      <a:pt x="55" y="67"/>
                      <a:pt x="55" y="4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2139" y="680"/>
                <a:ext cx="61" cy="61"/>
              </a:xfrm>
              <a:prstGeom prst="ellipse">
                <a:avLst/>
              </a:prstGeom>
              <a:solidFill>
                <a:srgbClr val="FF726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2177" y="771"/>
                <a:ext cx="147" cy="146"/>
              </a:xfrm>
              <a:custGeom>
                <a:avLst/>
                <a:gdLst>
                  <a:gd name="T0" fmla="*/ 8 w 62"/>
                  <a:gd name="T1" fmla="*/ 0 h 61"/>
                  <a:gd name="T2" fmla="*/ 11 w 62"/>
                  <a:gd name="T3" fmla="*/ 42 h 61"/>
                  <a:gd name="T4" fmla="*/ 41 w 62"/>
                  <a:gd name="T5" fmla="*/ 60 h 61"/>
                  <a:gd name="T6" fmla="*/ 62 w 62"/>
                  <a:gd name="T7" fmla="*/ 59 h 61"/>
                  <a:gd name="T8" fmla="*/ 56 w 62"/>
                  <a:gd name="T9" fmla="*/ 37 h 61"/>
                  <a:gd name="T10" fmla="*/ 8 w 62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1">
                    <a:moveTo>
                      <a:pt x="8" y="0"/>
                    </a:moveTo>
                    <a:cubicBezTo>
                      <a:pt x="0" y="13"/>
                      <a:pt x="4" y="30"/>
                      <a:pt x="11" y="42"/>
                    </a:cubicBezTo>
                    <a:cubicBezTo>
                      <a:pt x="17" y="54"/>
                      <a:pt x="28" y="58"/>
                      <a:pt x="41" y="60"/>
                    </a:cubicBezTo>
                    <a:cubicBezTo>
                      <a:pt x="48" y="61"/>
                      <a:pt x="55" y="60"/>
                      <a:pt x="62" y="59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40" y="33"/>
                      <a:pt x="17" y="16"/>
                      <a:pt x="8" y="0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2147" y="997"/>
                <a:ext cx="347" cy="542"/>
              </a:xfrm>
              <a:custGeom>
                <a:avLst/>
                <a:gdLst>
                  <a:gd name="T0" fmla="*/ 133 w 145"/>
                  <a:gd name="T1" fmla="*/ 61 h 229"/>
                  <a:gd name="T2" fmla="*/ 136 w 145"/>
                  <a:gd name="T3" fmla="*/ 30 h 229"/>
                  <a:gd name="T4" fmla="*/ 68 w 145"/>
                  <a:gd name="T5" fmla="*/ 0 h 229"/>
                  <a:gd name="T6" fmla="*/ 0 w 145"/>
                  <a:gd name="T7" fmla="*/ 31 h 229"/>
                  <a:gd name="T8" fmla="*/ 20 w 145"/>
                  <a:gd name="T9" fmla="*/ 218 h 229"/>
                  <a:gd name="T10" fmla="*/ 125 w 145"/>
                  <a:gd name="T11" fmla="*/ 229 h 229"/>
                  <a:gd name="T12" fmla="*/ 124 w 145"/>
                  <a:gd name="T13" fmla="*/ 147 h 229"/>
                  <a:gd name="T14" fmla="*/ 127 w 145"/>
                  <a:gd name="T15" fmla="*/ 123 h 229"/>
                  <a:gd name="T16" fmla="*/ 140 w 145"/>
                  <a:gd name="T17" fmla="*/ 80 h 229"/>
                  <a:gd name="T18" fmla="*/ 133 w 145"/>
                  <a:gd name="T19" fmla="*/ 6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229">
                    <a:moveTo>
                      <a:pt x="133" y="61"/>
                    </a:moveTo>
                    <a:cubicBezTo>
                      <a:pt x="136" y="30"/>
                      <a:pt x="136" y="30"/>
                      <a:pt x="136" y="3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0" y="218"/>
                      <a:pt x="20" y="218"/>
                      <a:pt x="20" y="218"/>
                    </a:cubicBezTo>
                    <a:cubicBezTo>
                      <a:pt x="125" y="229"/>
                      <a:pt x="125" y="229"/>
                      <a:pt x="125" y="229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7" y="123"/>
                      <a:pt x="127" y="123"/>
                      <a:pt x="127" y="123"/>
                    </a:cubicBezTo>
                    <a:cubicBezTo>
                      <a:pt x="139" y="113"/>
                      <a:pt x="145" y="96"/>
                      <a:pt x="140" y="80"/>
                    </a:cubicBezTo>
                    <a:lnTo>
                      <a:pt x="133" y="61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2258" y="844"/>
                <a:ext cx="89" cy="215"/>
              </a:xfrm>
              <a:custGeom>
                <a:avLst/>
                <a:gdLst>
                  <a:gd name="T0" fmla="*/ 17 w 37"/>
                  <a:gd name="T1" fmla="*/ 0 h 91"/>
                  <a:gd name="T2" fmla="*/ 1 w 37"/>
                  <a:gd name="T3" fmla="*/ 18 h 91"/>
                  <a:gd name="T4" fmla="*/ 3 w 37"/>
                  <a:gd name="T5" fmla="*/ 74 h 91"/>
                  <a:gd name="T6" fmla="*/ 20 w 37"/>
                  <a:gd name="T7" fmla="*/ 91 h 91"/>
                  <a:gd name="T8" fmla="*/ 36 w 37"/>
                  <a:gd name="T9" fmla="*/ 73 h 91"/>
                  <a:gd name="T10" fmla="*/ 35 w 37"/>
                  <a:gd name="T11" fmla="*/ 17 h 91"/>
                  <a:gd name="T12" fmla="*/ 17 w 37"/>
                  <a:gd name="T13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91">
                    <a:moveTo>
                      <a:pt x="17" y="0"/>
                    </a:moveTo>
                    <a:cubicBezTo>
                      <a:pt x="8" y="1"/>
                      <a:pt x="0" y="8"/>
                      <a:pt x="1" y="18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84"/>
                      <a:pt x="11" y="91"/>
                      <a:pt x="20" y="91"/>
                    </a:cubicBezTo>
                    <a:cubicBezTo>
                      <a:pt x="29" y="91"/>
                      <a:pt x="37" y="83"/>
                      <a:pt x="36" y="73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7"/>
                      <a:pt x="27" y="0"/>
                      <a:pt x="17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2213" y="652"/>
                <a:ext cx="263" cy="317"/>
              </a:xfrm>
              <a:custGeom>
                <a:avLst/>
                <a:gdLst>
                  <a:gd name="T0" fmla="*/ 104 w 110"/>
                  <a:gd name="T1" fmla="*/ 0 h 134"/>
                  <a:gd name="T2" fmla="*/ 7 w 110"/>
                  <a:gd name="T3" fmla="*/ 0 h 134"/>
                  <a:gd name="T4" fmla="*/ 0 w 110"/>
                  <a:gd name="T5" fmla="*/ 27 h 134"/>
                  <a:gd name="T6" fmla="*/ 0 w 110"/>
                  <a:gd name="T7" fmla="*/ 71 h 134"/>
                  <a:gd name="T8" fmla="*/ 79 w 110"/>
                  <a:gd name="T9" fmla="*/ 134 h 134"/>
                  <a:gd name="T10" fmla="*/ 110 w 110"/>
                  <a:gd name="T11" fmla="*/ 82 h 134"/>
                  <a:gd name="T12" fmla="*/ 110 w 110"/>
                  <a:gd name="T13" fmla="*/ 27 h 134"/>
                  <a:gd name="T14" fmla="*/ 104 w 110"/>
                  <a:gd name="T1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134">
                    <a:moveTo>
                      <a:pt x="10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8"/>
                      <a:pt x="0" y="17"/>
                      <a:pt x="0" y="27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102"/>
                      <a:pt x="35" y="134"/>
                      <a:pt x="79" y="134"/>
                    </a:cubicBezTo>
                    <a:cubicBezTo>
                      <a:pt x="99" y="124"/>
                      <a:pt x="108" y="112"/>
                      <a:pt x="110" y="82"/>
                    </a:cubicBezTo>
                    <a:cubicBezTo>
                      <a:pt x="110" y="69"/>
                      <a:pt x="110" y="27"/>
                      <a:pt x="110" y="27"/>
                    </a:cubicBezTo>
                    <a:cubicBezTo>
                      <a:pt x="110" y="17"/>
                      <a:pt x="108" y="8"/>
                      <a:pt x="104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2387" y="604"/>
                <a:ext cx="112" cy="148"/>
              </a:xfrm>
              <a:custGeom>
                <a:avLst/>
                <a:gdLst>
                  <a:gd name="T0" fmla="*/ 20 w 47"/>
                  <a:gd name="T1" fmla="*/ 4 h 63"/>
                  <a:gd name="T2" fmla="*/ 0 w 47"/>
                  <a:gd name="T3" fmla="*/ 0 h 63"/>
                  <a:gd name="T4" fmla="*/ 1 w 47"/>
                  <a:gd name="T5" fmla="*/ 21 h 63"/>
                  <a:gd name="T6" fmla="*/ 37 w 47"/>
                  <a:gd name="T7" fmla="*/ 63 h 63"/>
                  <a:gd name="T8" fmla="*/ 44 w 47"/>
                  <a:gd name="T9" fmla="*/ 26 h 63"/>
                  <a:gd name="T10" fmla="*/ 20 w 47"/>
                  <a:gd name="T11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3">
                    <a:moveTo>
                      <a:pt x="20" y="4"/>
                    </a:moveTo>
                    <a:cubicBezTo>
                      <a:pt x="14" y="2"/>
                      <a:pt x="7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5" y="28"/>
                      <a:pt x="33" y="48"/>
                      <a:pt x="37" y="63"/>
                    </a:cubicBezTo>
                    <a:cubicBezTo>
                      <a:pt x="47" y="54"/>
                      <a:pt x="47" y="38"/>
                      <a:pt x="44" y="26"/>
                    </a:cubicBezTo>
                    <a:cubicBezTo>
                      <a:pt x="40" y="14"/>
                      <a:pt x="31" y="8"/>
                      <a:pt x="20" y="4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2158" y="578"/>
                <a:ext cx="286" cy="244"/>
              </a:xfrm>
              <a:custGeom>
                <a:avLst/>
                <a:gdLst>
                  <a:gd name="T0" fmla="*/ 49 w 120"/>
                  <a:gd name="T1" fmla="*/ 5 h 103"/>
                  <a:gd name="T2" fmla="*/ 0 w 120"/>
                  <a:gd name="T3" fmla="*/ 61 h 103"/>
                  <a:gd name="T4" fmla="*/ 8 w 120"/>
                  <a:gd name="T5" fmla="*/ 93 h 103"/>
                  <a:gd name="T6" fmla="*/ 20 w 120"/>
                  <a:gd name="T7" fmla="*/ 103 h 103"/>
                  <a:gd name="T8" fmla="*/ 36 w 120"/>
                  <a:gd name="T9" fmla="*/ 103 h 103"/>
                  <a:gd name="T10" fmla="*/ 46 w 120"/>
                  <a:gd name="T11" fmla="*/ 93 h 103"/>
                  <a:gd name="T12" fmla="*/ 46 w 120"/>
                  <a:gd name="T13" fmla="*/ 87 h 103"/>
                  <a:gd name="T14" fmla="*/ 110 w 120"/>
                  <a:gd name="T15" fmla="*/ 34 h 103"/>
                  <a:gd name="T16" fmla="*/ 120 w 120"/>
                  <a:gd name="T17" fmla="*/ 17 h 103"/>
                  <a:gd name="T18" fmla="*/ 49 w 120"/>
                  <a:gd name="T19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03">
                    <a:moveTo>
                      <a:pt x="49" y="5"/>
                    </a:moveTo>
                    <a:cubicBezTo>
                      <a:pt x="22" y="10"/>
                      <a:pt x="1" y="33"/>
                      <a:pt x="0" y="61"/>
                    </a:cubicBezTo>
                    <a:cubicBezTo>
                      <a:pt x="0" y="68"/>
                      <a:pt x="4" y="81"/>
                      <a:pt x="8" y="9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42" y="103"/>
                      <a:pt x="46" y="99"/>
                      <a:pt x="46" y="93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73" y="77"/>
                      <a:pt x="97" y="58"/>
                      <a:pt x="110" y="34"/>
                    </a:cubicBezTo>
                    <a:cubicBezTo>
                      <a:pt x="114" y="28"/>
                      <a:pt x="117" y="23"/>
                      <a:pt x="120" y="17"/>
                    </a:cubicBezTo>
                    <a:cubicBezTo>
                      <a:pt x="97" y="8"/>
                      <a:pt x="74" y="0"/>
                      <a:pt x="49" y="5"/>
                    </a:cubicBezTo>
                    <a:close/>
                  </a:path>
                </a:pathLst>
              </a:custGeom>
              <a:solidFill>
                <a:srgbClr val="5B331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2160" y="585"/>
                <a:ext cx="272" cy="232"/>
              </a:xfrm>
              <a:custGeom>
                <a:avLst/>
                <a:gdLst>
                  <a:gd name="T0" fmla="*/ 0 w 114"/>
                  <a:gd name="T1" fmla="*/ 66 h 98"/>
                  <a:gd name="T2" fmla="*/ 7 w 114"/>
                  <a:gd name="T3" fmla="*/ 90 h 98"/>
                  <a:gd name="T4" fmla="*/ 16 w 114"/>
                  <a:gd name="T5" fmla="*/ 98 h 98"/>
                  <a:gd name="T6" fmla="*/ 104 w 114"/>
                  <a:gd name="T7" fmla="*/ 15 h 98"/>
                  <a:gd name="T8" fmla="*/ 114 w 114"/>
                  <a:gd name="T9" fmla="*/ 12 h 98"/>
                  <a:gd name="T10" fmla="*/ 67 w 114"/>
                  <a:gd name="T11" fmla="*/ 0 h 98"/>
                  <a:gd name="T12" fmla="*/ 0 w 114"/>
                  <a:gd name="T13" fmla="*/ 6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98">
                    <a:moveTo>
                      <a:pt x="0" y="66"/>
                    </a:moveTo>
                    <a:cubicBezTo>
                      <a:pt x="1" y="73"/>
                      <a:pt x="4" y="82"/>
                      <a:pt x="7" y="90"/>
                    </a:cubicBezTo>
                    <a:cubicBezTo>
                      <a:pt x="16" y="98"/>
                      <a:pt x="16" y="98"/>
                      <a:pt x="16" y="98"/>
                    </a:cubicBezTo>
                    <a:cubicBezTo>
                      <a:pt x="32" y="60"/>
                      <a:pt x="63" y="29"/>
                      <a:pt x="104" y="15"/>
                    </a:cubicBezTo>
                    <a:cubicBezTo>
                      <a:pt x="107" y="14"/>
                      <a:pt x="110" y="13"/>
                      <a:pt x="114" y="12"/>
                    </a:cubicBezTo>
                    <a:cubicBezTo>
                      <a:pt x="99" y="6"/>
                      <a:pt x="83" y="1"/>
                      <a:pt x="67" y="0"/>
                    </a:cubicBezTo>
                    <a:cubicBezTo>
                      <a:pt x="39" y="16"/>
                      <a:pt x="16" y="39"/>
                      <a:pt x="0" y="66"/>
                    </a:cubicBezTo>
                    <a:close/>
                  </a:path>
                </a:pathLst>
              </a:custGeom>
              <a:solidFill>
                <a:srgbClr val="E6C80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2134" y="1459"/>
                <a:ext cx="313" cy="173"/>
              </a:xfrm>
              <a:custGeom>
                <a:avLst/>
                <a:gdLst>
                  <a:gd name="T0" fmla="*/ 74 w 131"/>
                  <a:gd name="T1" fmla="*/ 0 h 73"/>
                  <a:gd name="T2" fmla="*/ 0 w 131"/>
                  <a:gd name="T3" fmla="*/ 73 h 73"/>
                  <a:gd name="T4" fmla="*/ 0 w 131"/>
                  <a:gd name="T5" fmla="*/ 73 h 73"/>
                  <a:gd name="T6" fmla="*/ 131 w 131"/>
                  <a:gd name="T7" fmla="*/ 73 h 73"/>
                  <a:gd name="T8" fmla="*/ 131 w 131"/>
                  <a:gd name="T9" fmla="*/ 26 h 73"/>
                  <a:gd name="T10" fmla="*/ 74 w 13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73">
                    <a:moveTo>
                      <a:pt x="74" y="0"/>
                    </a:moveTo>
                    <a:cubicBezTo>
                      <a:pt x="33" y="0"/>
                      <a:pt x="1" y="3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31" y="26"/>
                      <a:pt x="131" y="26"/>
                      <a:pt x="131" y="26"/>
                    </a:cubicBezTo>
                    <a:cubicBezTo>
                      <a:pt x="117" y="10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2288" y="1290"/>
                <a:ext cx="13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2160" y="1603"/>
                <a:ext cx="267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2327" y="1258"/>
                <a:ext cx="6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auto">
              <a:xfrm>
                <a:off x="2256" y="957"/>
                <a:ext cx="112" cy="109"/>
              </a:xfrm>
              <a:custGeom>
                <a:avLst/>
                <a:gdLst>
                  <a:gd name="T0" fmla="*/ 1 w 47"/>
                  <a:gd name="T1" fmla="*/ 26 h 46"/>
                  <a:gd name="T2" fmla="*/ 21 w 47"/>
                  <a:gd name="T3" fmla="*/ 45 h 46"/>
                  <a:gd name="T4" fmla="*/ 40 w 47"/>
                  <a:gd name="T5" fmla="*/ 25 h 46"/>
                  <a:gd name="T6" fmla="*/ 47 w 47"/>
                  <a:gd name="T7" fmla="*/ 11 h 46"/>
                  <a:gd name="T8" fmla="*/ 0 w 47"/>
                  <a:gd name="T9" fmla="*/ 0 h 46"/>
                  <a:gd name="T10" fmla="*/ 1 w 47"/>
                  <a:gd name="T11" fmla="*/ 2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46">
                    <a:moveTo>
                      <a:pt x="1" y="26"/>
                    </a:moveTo>
                    <a:cubicBezTo>
                      <a:pt x="1" y="37"/>
                      <a:pt x="10" y="46"/>
                      <a:pt x="21" y="45"/>
                    </a:cubicBezTo>
                    <a:cubicBezTo>
                      <a:pt x="32" y="45"/>
                      <a:pt x="41" y="36"/>
                      <a:pt x="40" y="25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270" y="1030"/>
                <a:ext cx="6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auto">
              <a:xfrm>
                <a:off x="2327" y="992"/>
                <a:ext cx="31" cy="185"/>
              </a:xfrm>
              <a:custGeom>
                <a:avLst/>
                <a:gdLst>
                  <a:gd name="T0" fmla="*/ 10 w 31"/>
                  <a:gd name="T1" fmla="*/ 0 h 185"/>
                  <a:gd name="T2" fmla="*/ 0 w 31"/>
                  <a:gd name="T3" fmla="*/ 38 h 185"/>
                  <a:gd name="T4" fmla="*/ 31 w 31"/>
                  <a:gd name="T5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85">
                    <a:moveTo>
                      <a:pt x="10" y="0"/>
                    </a:moveTo>
                    <a:lnTo>
                      <a:pt x="0" y="38"/>
                    </a:lnTo>
                    <a:lnTo>
                      <a:pt x="31" y="185"/>
                    </a:lnTo>
                  </a:path>
                </a:pathLst>
              </a:custGeom>
              <a:noFill/>
              <a:ln w="22225" cap="rnd">
                <a:solidFill>
                  <a:srgbClr val="1E193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auto">
              <a:xfrm>
                <a:off x="2170" y="771"/>
                <a:ext cx="75" cy="76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32 h 32"/>
                  <a:gd name="T8" fmla="*/ 32 w 32"/>
                  <a:gd name="T9" fmla="*/ 16 h 32"/>
                  <a:gd name="T10" fmla="*/ 16 w 3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2334" y="799"/>
                <a:ext cx="25" cy="14"/>
              </a:xfrm>
              <a:custGeom>
                <a:avLst/>
                <a:gdLst>
                  <a:gd name="T0" fmla="*/ 10 w 10"/>
                  <a:gd name="T1" fmla="*/ 1 h 6"/>
                  <a:gd name="T2" fmla="*/ 5 w 10"/>
                  <a:gd name="T3" fmla="*/ 6 h 6"/>
                  <a:gd name="T4" fmla="*/ 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10" y="3"/>
                      <a:pt x="8" y="6"/>
                      <a:pt x="5" y="6"/>
                    </a:cubicBezTo>
                    <a:cubicBezTo>
                      <a:pt x="2" y="6"/>
                      <a:pt x="0" y="3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2121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4" name="Freeform 42"/>
              <p:cNvSpPr>
                <a:spLocks/>
              </p:cNvSpPr>
              <p:nvPr/>
            </p:nvSpPr>
            <p:spPr bwMode="auto">
              <a:xfrm>
                <a:off x="2435" y="800"/>
                <a:ext cx="26" cy="12"/>
              </a:xfrm>
              <a:custGeom>
                <a:avLst/>
                <a:gdLst>
                  <a:gd name="T0" fmla="*/ 11 w 11"/>
                  <a:gd name="T1" fmla="*/ 0 h 5"/>
                  <a:gd name="T2" fmla="*/ 5 w 11"/>
                  <a:gd name="T3" fmla="*/ 5 h 5"/>
                  <a:gd name="T4" fmla="*/ 0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11" y="0"/>
                    </a:moveTo>
                    <a:cubicBezTo>
                      <a:pt x="11" y="3"/>
                      <a:pt x="8" y="5"/>
                      <a:pt x="5" y="5"/>
                    </a:cubicBezTo>
                    <a:cubicBezTo>
                      <a:pt x="2" y="5"/>
                      <a:pt x="0" y="3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2121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5" name="Freeform 43"/>
              <p:cNvSpPr>
                <a:spLocks/>
              </p:cNvSpPr>
              <p:nvPr/>
            </p:nvSpPr>
            <p:spPr bwMode="auto">
              <a:xfrm>
                <a:off x="2365" y="898"/>
                <a:ext cx="54" cy="10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4"/>
                      <a:pt x="17" y="4"/>
                      <a:pt x="23" y="1"/>
                    </a:cubicBezTo>
                  </a:path>
                </a:pathLst>
              </a:custGeom>
              <a:noFill/>
              <a:ln w="14288" cap="rnd">
                <a:solidFill>
                  <a:srgbClr val="EC8D75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6" name="Freeform 44"/>
              <p:cNvSpPr>
                <a:spLocks/>
              </p:cNvSpPr>
              <p:nvPr/>
            </p:nvSpPr>
            <p:spPr bwMode="auto">
              <a:xfrm>
                <a:off x="2368" y="1059"/>
                <a:ext cx="274" cy="439"/>
              </a:xfrm>
              <a:custGeom>
                <a:avLst/>
                <a:gdLst>
                  <a:gd name="T0" fmla="*/ 45 w 115"/>
                  <a:gd name="T1" fmla="*/ 5 h 185"/>
                  <a:gd name="T2" fmla="*/ 23 w 115"/>
                  <a:gd name="T3" fmla="*/ 9 h 185"/>
                  <a:gd name="T4" fmla="*/ 27 w 115"/>
                  <a:gd name="T5" fmla="*/ 31 h 185"/>
                  <a:gd name="T6" fmla="*/ 73 w 115"/>
                  <a:gd name="T7" fmla="*/ 139 h 185"/>
                  <a:gd name="T8" fmla="*/ 65 w 115"/>
                  <a:gd name="T9" fmla="*/ 154 h 185"/>
                  <a:gd name="T10" fmla="*/ 33 w 115"/>
                  <a:gd name="T11" fmla="*/ 111 h 185"/>
                  <a:gd name="T12" fmla="*/ 12 w 115"/>
                  <a:gd name="T13" fmla="*/ 103 h 185"/>
                  <a:gd name="T14" fmla="*/ 4 w 115"/>
                  <a:gd name="T15" fmla="*/ 124 h 185"/>
                  <a:gd name="T16" fmla="*/ 64 w 115"/>
                  <a:gd name="T17" fmla="*/ 185 h 185"/>
                  <a:gd name="T18" fmla="*/ 67 w 115"/>
                  <a:gd name="T19" fmla="*/ 185 h 185"/>
                  <a:gd name="T20" fmla="*/ 103 w 115"/>
                  <a:gd name="T21" fmla="*/ 148 h 185"/>
                  <a:gd name="T22" fmla="*/ 45 w 115"/>
                  <a:gd name="T23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85">
                    <a:moveTo>
                      <a:pt x="45" y="5"/>
                    </a:moveTo>
                    <a:cubicBezTo>
                      <a:pt x="37" y="0"/>
                      <a:pt x="28" y="2"/>
                      <a:pt x="23" y="9"/>
                    </a:cubicBezTo>
                    <a:cubicBezTo>
                      <a:pt x="18" y="16"/>
                      <a:pt x="20" y="26"/>
                      <a:pt x="27" y="31"/>
                    </a:cubicBezTo>
                    <a:cubicBezTo>
                      <a:pt x="73" y="62"/>
                      <a:pt x="80" y="114"/>
                      <a:pt x="73" y="139"/>
                    </a:cubicBezTo>
                    <a:cubicBezTo>
                      <a:pt x="70" y="150"/>
                      <a:pt x="66" y="154"/>
                      <a:pt x="65" y="154"/>
                    </a:cubicBezTo>
                    <a:cubicBezTo>
                      <a:pt x="61" y="154"/>
                      <a:pt x="48" y="147"/>
                      <a:pt x="33" y="111"/>
                    </a:cubicBezTo>
                    <a:cubicBezTo>
                      <a:pt x="29" y="103"/>
                      <a:pt x="20" y="99"/>
                      <a:pt x="12" y="103"/>
                    </a:cubicBezTo>
                    <a:cubicBezTo>
                      <a:pt x="4" y="106"/>
                      <a:pt x="0" y="116"/>
                      <a:pt x="4" y="124"/>
                    </a:cubicBezTo>
                    <a:cubicBezTo>
                      <a:pt x="22" y="164"/>
                      <a:pt x="42" y="185"/>
                      <a:pt x="64" y="185"/>
                    </a:cubicBezTo>
                    <a:cubicBezTo>
                      <a:pt x="65" y="185"/>
                      <a:pt x="66" y="185"/>
                      <a:pt x="67" y="185"/>
                    </a:cubicBezTo>
                    <a:cubicBezTo>
                      <a:pt x="84" y="184"/>
                      <a:pt x="97" y="170"/>
                      <a:pt x="103" y="148"/>
                    </a:cubicBezTo>
                    <a:cubicBezTo>
                      <a:pt x="115" y="105"/>
                      <a:pt x="99" y="42"/>
                      <a:pt x="45" y="5"/>
                    </a:cubicBezTo>
                    <a:close/>
                  </a:path>
                </a:pathLst>
              </a:custGeom>
              <a:solidFill>
                <a:srgbClr val="E340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7" name="Freeform 45"/>
              <p:cNvSpPr>
                <a:spLocks/>
              </p:cNvSpPr>
              <p:nvPr/>
            </p:nvSpPr>
            <p:spPr bwMode="auto">
              <a:xfrm>
                <a:off x="2368" y="1293"/>
                <a:ext cx="79" cy="67"/>
              </a:xfrm>
              <a:custGeom>
                <a:avLst/>
                <a:gdLst>
                  <a:gd name="T0" fmla="*/ 12 w 33"/>
                  <a:gd name="T1" fmla="*/ 4 h 28"/>
                  <a:gd name="T2" fmla="*/ 4 w 33"/>
                  <a:gd name="T3" fmla="*/ 25 h 28"/>
                  <a:gd name="T4" fmla="*/ 4 w 33"/>
                  <a:gd name="T5" fmla="*/ 25 h 28"/>
                  <a:gd name="T6" fmla="*/ 15 w 33"/>
                  <a:gd name="T7" fmla="*/ 28 h 28"/>
                  <a:gd name="T8" fmla="*/ 33 w 33"/>
                  <a:gd name="T9" fmla="*/ 13 h 28"/>
                  <a:gd name="T10" fmla="*/ 33 w 33"/>
                  <a:gd name="T11" fmla="*/ 12 h 28"/>
                  <a:gd name="T12" fmla="*/ 12 w 33"/>
                  <a:gd name="T1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8">
                    <a:moveTo>
                      <a:pt x="12" y="4"/>
                    </a:moveTo>
                    <a:cubicBezTo>
                      <a:pt x="4" y="7"/>
                      <a:pt x="0" y="17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7" y="27"/>
                      <a:pt x="11" y="28"/>
                      <a:pt x="15" y="28"/>
                    </a:cubicBezTo>
                    <a:cubicBezTo>
                      <a:pt x="24" y="28"/>
                      <a:pt x="31" y="22"/>
                      <a:pt x="33" y="13"/>
                    </a:cubicBezTo>
                    <a:cubicBezTo>
                      <a:pt x="33" y="13"/>
                      <a:pt x="33" y="13"/>
                      <a:pt x="33" y="12"/>
                    </a:cubicBezTo>
                    <a:cubicBezTo>
                      <a:pt x="29" y="4"/>
                      <a:pt x="20" y="0"/>
                      <a:pt x="12" y="4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2403" y="1037"/>
                <a:ext cx="75" cy="140"/>
              </a:xfrm>
              <a:custGeom>
                <a:avLst/>
                <a:gdLst>
                  <a:gd name="T0" fmla="*/ 69 w 74"/>
                  <a:gd name="T1" fmla="*/ 31 h 140"/>
                  <a:gd name="T2" fmla="*/ 0 w 74"/>
                  <a:gd name="T3" fmla="*/ 0 h 140"/>
                  <a:gd name="T4" fmla="*/ 0 w 74"/>
                  <a:gd name="T5" fmla="*/ 140 h 140"/>
                  <a:gd name="T6" fmla="*/ 74 w 74"/>
                  <a:gd name="T7" fmla="*/ 140 h 140"/>
                  <a:gd name="T8" fmla="*/ 62 w 74"/>
                  <a:gd name="T9" fmla="*/ 105 h 140"/>
                  <a:gd name="T10" fmla="*/ 69 w 74"/>
                  <a:gd name="T11" fmla="*/ 3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40">
                    <a:moveTo>
                      <a:pt x="69" y="31"/>
                    </a:moveTo>
                    <a:lnTo>
                      <a:pt x="0" y="0"/>
                    </a:lnTo>
                    <a:lnTo>
                      <a:pt x="0" y="140"/>
                    </a:lnTo>
                    <a:lnTo>
                      <a:pt x="74" y="140"/>
                    </a:lnTo>
                    <a:lnTo>
                      <a:pt x="62" y="105"/>
                    </a:lnTo>
                    <a:lnTo>
                      <a:pt x="69" y="31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9" name="Freeform 47"/>
              <p:cNvSpPr>
                <a:spLocks/>
              </p:cNvSpPr>
              <p:nvPr/>
            </p:nvSpPr>
            <p:spPr bwMode="auto">
              <a:xfrm>
                <a:off x="2356" y="1194"/>
                <a:ext cx="44" cy="150"/>
              </a:xfrm>
              <a:custGeom>
                <a:avLst/>
                <a:gdLst>
                  <a:gd name="T0" fmla="*/ 0 w 18"/>
                  <a:gd name="T1" fmla="*/ 18 h 63"/>
                  <a:gd name="T2" fmla="*/ 0 w 18"/>
                  <a:gd name="T3" fmla="*/ 45 h 63"/>
                  <a:gd name="T4" fmla="*/ 18 w 18"/>
                  <a:gd name="T5" fmla="*/ 63 h 63"/>
                  <a:gd name="T6" fmla="*/ 18 w 18"/>
                  <a:gd name="T7" fmla="*/ 0 h 63"/>
                  <a:gd name="T8" fmla="*/ 0 w 18"/>
                  <a:gd name="T9" fmla="*/ 1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0" y="18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55"/>
                      <a:pt x="8" y="63"/>
                      <a:pt x="18" y="6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50" name="Freeform 48"/>
              <p:cNvSpPr>
                <a:spLocks/>
              </p:cNvSpPr>
              <p:nvPr/>
            </p:nvSpPr>
            <p:spPr bwMode="auto">
              <a:xfrm>
                <a:off x="2399" y="1194"/>
                <a:ext cx="42" cy="150"/>
              </a:xfrm>
              <a:custGeom>
                <a:avLst/>
                <a:gdLst>
                  <a:gd name="T0" fmla="*/ 0 w 18"/>
                  <a:gd name="T1" fmla="*/ 0 h 63"/>
                  <a:gd name="T2" fmla="*/ 0 w 18"/>
                  <a:gd name="T3" fmla="*/ 63 h 63"/>
                  <a:gd name="T4" fmla="*/ 18 w 18"/>
                  <a:gd name="T5" fmla="*/ 45 h 63"/>
                  <a:gd name="T6" fmla="*/ 18 w 18"/>
                  <a:gd name="T7" fmla="*/ 18 h 63"/>
                  <a:gd name="T8" fmla="*/ 0 w 18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0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0" y="63"/>
                      <a:pt x="18" y="55"/>
                      <a:pt x="18" y="45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8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EC8D7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51" name="Freeform 49"/>
              <p:cNvSpPr>
                <a:spLocks/>
              </p:cNvSpPr>
              <p:nvPr/>
            </p:nvSpPr>
            <p:spPr bwMode="auto">
              <a:xfrm>
                <a:off x="2003" y="1059"/>
                <a:ext cx="398" cy="445"/>
              </a:xfrm>
              <a:custGeom>
                <a:avLst/>
                <a:gdLst>
                  <a:gd name="T0" fmla="*/ 155 w 167"/>
                  <a:gd name="T1" fmla="*/ 103 h 188"/>
                  <a:gd name="T2" fmla="*/ 134 w 167"/>
                  <a:gd name="T3" fmla="*/ 111 h 188"/>
                  <a:gd name="T4" fmla="*/ 84 w 167"/>
                  <a:gd name="T5" fmla="*/ 156 h 188"/>
                  <a:gd name="T6" fmla="*/ 42 w 167"/>
                  <a:gd name="T7" fmla="*/ 116 h 188"/>
                  <a:gd name="T8" fmla="*/ 79 w 167"/>
                  <a:gd name="T9" fmla="*/ 30 h 188"/>
                  <a:gd name="T10" fmla="*/ 82 w 167"/>
                  <a:gd name="T11" fmla="*/ 8 h 188"/>
                  <a:gd name="T12" fmla="*/ 60 w 167"/>
                  <a:gd name="T13" fmla="*/ 5 h 188"/>
                  <a:gd name="T14" fmla="*/ 12 w 167"/>
                  <a:gd name="T15" fmla="*/ 125 h 188"/>
                  <a:gd name="T16" fmla="*/ 82 w 167"/>
                  <a:gd name="T17" fmla="*/ 187 h 188"/>
                  <a:gd name="T18" fmla="*/ 86 w 167"/>
                  <a:gd name="T19" fmla="*/ 188 h 188"/>
                  <a:gd name="T20" fmla="*/ 163 w 167"/>
                  <a:gd name="T21" fmla="*/ 124 h 188"/>
                  <a:gd name="T22" fmla="*/ 155 w 167"/>
                  <a:gd name="T23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188">
                    <a:moveTo>
                      <a:pt x="155" y="103"/>
                    </a:moveTo>
                    <a:cubicBezTo>
                      <a:pt x="147" y="99"/>
                      <a:pt x="138" y="103"/>
                      <a:pt x="134" y="111"/>
                    </a:cubicBezTo>
                    <a:cubicBezTo>
                      <a:pt x="121" y="141"/>
                      <a:pt x="103" y="157"/>
                      <a:pt x="84" y="156"/>
                    </a:cubicBezTo>
                    <a:cubicBezTo>
                      <a:pt x="66" y="155"/>
                      <a:pt x="49" y="139"/>
                      <a:pt x="42" y="116"/>
                    </a:cubicBezTo>
                    <a:cubicBezTo>
                      <a:pt x="38" y="102"/>
                      <a:pt x="33" y="64"/>
                      <a:pt x="79" y="30"/>
                    </a:cubicBezTo>
                    <a:cubicBezTo>
                      <a:pt x="86" y="25"/>
                      <a:pt x="87" y="15"/>
                      <a:pt x="82" y="8"/>
                    </a:cubicBezTo>
                    <a:cubicBezTo>
                      <a:pt x="77" y="1"/>
                      <a:pt x="67" y="0"/>
                      <a:pt x="60" y="5"/>
                    </a:cubicBezTo>
                    <a:cubicBezTo>
                      <a:pt x="17" y="36"/>
                      <a:pt x="0" y="81"/>
                      <a:pt x="12" y="125"/>
                    </a:cubicBezTo>
                    <a:cubicBezTo>
                      <a:pt x="23" y="160"/>
                      <a:pt x="51" y="185"/>
                      <a:pt x="82" y="187"/>
                    </a:cubicBezTo>
                    <a:cubicBezTo>
                      <a:pt x="83" y="188"/>
                      <a:pt x="84" y="188"/>
                      <a:pt x="86" y="188"/>
                    </a:cubicBezTo>
                    <a:cubicBezTo>
                      <a:pt x="103" y="188"/>
                      <a:pt x="138" y="180"/>
                      <a:pt x="163" y="124"/>
                    </a:cubicBezTo>
                    <a:cubicBezTo>
                      <a:pt x="167" y="116"/>
                      <a:pt x="163" y="106"/>
                      <a:pt x="155" y="103"/>
                    </a:cubicBezTo>
                    <a:close/>
                  </a:path>
                </a:pathLst>
              </a:custGeom>
              <a:solidFill>
                <a:srgbClr val="E340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</p:grpSp>
      </p:grpSp>
      <p:grpSp>
        <p:nvGrpSpPr>
          <p:cNvPr id="14342" name="Grupo 495"/>
          <p:cNvGrpSpPr>
            <a:grpSpLocks/>
          </p:cNvGrpSpPr>
          <p:nvPr/>
        </p:nvGrpSpPr>
        <p:grpSpPr bwMode="auto">
          <a:xfrm>
            <a:off x="6358467" y="1265767"/>
            <a:ext cx="1202267" cy="3441700"/>
            <a:chOff x="5288068" y="1618651"/>
            <a:chExt cx="1137784" cy="3253975"/>
          </a:xfrm>
        </p:grpSpPr>
        <p:sp>
          <p:nvSpPr>
            <p:cNvPr id="495" name="Elipse 494"/>
            <p:cNvSpPr/>
            <p:nvPr/>
          </p:nvSpPr>
          <p:spPr>
            <a:xfrm>
              <a:off x="5288068" y="4648490"/>
              <a:ext cx="1137784" cy="224136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14638" name="Group 336"/>
            <p:cNvGrpSpPr>
              <a:grpSpLocks noChangeAspect="1"/>
            </p:cNvGrpSpPr>
            <p:nvPr/>
          </p:nvGrpSpPr>
          <p:grpSpPr bwMode="auto">
            <a:xfrm>
              <a:off x="5288922" y="1618651"/>
              <a:ext cx="1070686" cy="3138456"/>
              <a:chOff x="2511" y="492"/>
              <a:chExt cx="771" cy="2260"/>
            </a:xfrm>
          </p:grpSpPr>
          <p:sp>
            <p:nvSpPr>
              <p:cNvPr id="452" name="Freeform 337"/>
              <p:cNvSpPr>
                <a:spLocks/>
              </p:cNvSpPr>
              <p:nvPr/>
            </p:nvSpPr>
            <p:spPr bwMode="auto">
              <a:xfrm>
                <a:off x="2510" y="1037"/>
                <a:ext cx="98" cy="68"/>
              </a:xfrm>
              <a:custGeom>
                <a:avLst/>
                <a:gdLst>
                  <a:gd name="T0" fmla="*/ 35 w 41"/>
                  <a:gd name="T1" fmla="*/ 27 h 28"/>
                  <a:gd name="T2" fmla="*/ 40 w 41"/>
                  <a:gd name="T3" fmla="*/ 25 h 28"/>
                  <a:gd name="T4" fmla="*/ 38 w 41"/>
                  <a:gd name="T5" fmla="*/ 20 h 28"/>
                  <a:gd name="T6" fmla="*/ 6 w 41"/>
                  <a:gd name="T7" fmla="*/ 1 h 28"/>
                  <a:gd name="T8" fmla="*/ 1 w 41"/>
                  <a:gd name="T9" fmla="*/ 3 h 28"/>
                  <a:gd name="T10" fmla="*/ 2 w 41"/>
                  <a:gd name="T11" fmla="*/ 8 h 28"/>
                  <a:gd name="T12" fmla="*/ 35 w 41"/>
                  <a:gd name="T13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8">
                    <a:moveTo>
                      <a:pt x="35" y="27"/>
                    </a:moveTo>
                    <a:cubicBezTo>
                      <a:pt x="36" y="28"/>
                      <a:pt x="39" y="27"/>
                      <a:pt x="40" y="25"/>
                    </a:cubicBezTo>
                    <a:cubicBezTo>
                      <a:pt x="41" y="24"/>
                      <a:pt x="40" y="21"/>
                      <a:pt x="38" y="2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0" y="4"/>
                      <a:pt x="1" y="7"/>
                      <a:pt x="2" y="8"/>
                    </a:cubicBez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338"/>
              <p:cNvSpPr>
                <a:spLocks/>
              </p:cNvSpPr>
              <p:nvPr/>
            </p:nvSpPr>
            <p:spPr bwMode="auto">
              <a:xfrm>
                <a:off x="2535" y="1044"/>
                <a:ext cx="95" cy="157"/>
              </a:xfrm>
              <a:custGeom>
                <a:avLst/>
                <a:gdLst>
                  <a:gd name="T0" fmla="*/ 11 w 40"/>
                  <a:gd name="T1" fmla="*/ 11 h 66"/>
                  <a:gd name="T2" fmla="*/ 4 w 40"/>
                  <a:gd name="T3" fmla="*/ 19 h 66"/>
                  <a:gd name="T4" fmla="*/ 2 w 40"/>
                  <a:gd name="T5" fmla="*/ 33 h 66"/>
                  <a:gd name="T6" fmla="*/ 5 w 40"/>
                  <a:gd name="T7" fmla="*/ 41 h 66"/>
                  <a:gd name="T8" fmla="*/ 7 w 40"/>
                  <a:gd name="T9" fmla="*/ 66 h 66"/>
                  <a:gd name="T10" fmla="*/ 26 w 40"/>
                  <a:gd name="T11" fmla="*/ 65 h 66"/>
                  <a:gd name="T12" fmla="*/ 32 w 40"/>
                  <a:gd name="T13" fmla="*/ 46 h 66"/>
                  <a:gd name="T14" fmla="*/ 39 w 40"/>
                  <a:gd name="T15" fmla="*/ 25 h 66"/>
                  <a:gd name="T16" fmla="*/ 32 w 40"/>
                  <a:gd name="T17" fmla="*/ 18 h 66"/>
                  <a:gd name="T18" fmla="*/ 11 w 40"/>
                  <a:gd name="T19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66">
                    <a:moveTo>
                      <a:pt x="11" y="11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2" y="23"/>
                      <a:pt x="0" y="29"/>
                      <a:pt x="2" y="33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6" y="45"/>
                      <a:pt x="7" y="66"/>
                      <a:pt x="7" y="66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26" y="65"/>
                      <a:pt x="29" y="57"/>
                      <a:pt x="32" y="46"/>
                    </a:cubicBezTo>
                    <a:cubicBezTo>
                      <a:pt x="33" y="42"/>
                      <a:pt x="40" y="32"/>
                      <a:pt x="39" y="25"/>
                    </a:cubicBezTo>
                    <a:cubicBezTo>
                      <a:pt x="38" y="22"/>
                      <a:pt x="36" y="22"/>
                      <a:pt x="32" y="18"/>
                    </a:cubicBezTo>
                    <a:cubicBezTo>
                      <a:pt x="32" y="10"/>
                      <a:pt x="21" y="0"/>
                      <a:pt x="11" y="11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339"/>
              <p:cNvSpPr>
                <a:spLocks/>
              </p:cNvSpPr>
              <p:nvPr/>
            </p:nvSpPr>
            <p:spPr bwMode="auto">
              <a:xfrm>
                <a:off x="2535" y="963"/>
                <a:ext cx="322" cy="481"/>
              </a:xfrm>
              <a:custGeom>
                <a:avLst/>
                <a:gdLst>
                  <a:gd name="T0" fmla="*/ 34 w 135"/>
                  <a:gd name="T1" fmla="*/ 105 h 203"/>
                  <a:gd name="T2" fmla="*/ 88 w 135"/>
                  <a:gd name="T3" fmla="*/ 156 h 203"/>
                  <a:gd name="T4" fmla="*/ 82 w 135"/>
                  <a:gd name="T5" fmla="*/ 21 h 203"/>
                  <a:gd name="T6" fmla="*/ 98 w 135"/>
                  <a:gd name="T7" fmla="*/ 0 h 203"/>
                  <a:gd name="T8" fmla="*/ 116 w 135"/>
                  <a:gd name="T9" fmla="*/ 18 h 203"/>
                  <a:gd name="T10" fmla="*/ 120 w 135"/>
                  <a:gd name="T11" fmla="*/ 167 h 203"/>
                  <a:gd name="T12" fmla="*/ 81 w 135"/>
                  <a:gd name="T13" fmla="*/ 201 h 203"/>
                  <a:gd name="T14" fmla="*/ 36 w 135"/>
                  <a:gd name="T15" fmla="*/ 183 h 203"/>
                  <a:gd name="T16" fmla="*/ 0 w 135"/>
                  <a:gd name="T17" fmla="*/ 111 h 203"/>
                  <a:gd name="T18" fmla="*/ 34 w 135"/>
                  <a:gd name="T19" fmla="*/ 10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203">
                    <a:moveTo>
                      <a:pt x="34" y="105"/>
                    </a:moveTo>
                    <a:cubicBezTo>
                      <a:pt x="37" y="147"/>
                      <a:pt x="79" y="189"/>
                      <a:pt x="88" y="156"/>
                    </a:cubicBezTo>
                    <a:cubicBezTo>
                      <a:pt x="99" y="119"/>
                      <a:pt x="87" y="69"/>
                      <a:pt x="82" y="21"/>
                    </a:cubicBezTo>
                    <a:cubicBezTo>
                      <a:pt x="81" y="10"/>
                      <a:pt x="89" y="0"/>
                      <a:pt x="98" y="0"/>
                    </a:cubicBezTo>
                    <a:cubicBezTo>
                      <a:pt x="108" y="0"/>
                      <a:pt x="115" y="8"/>
                      <a:pt x="116" y="18"/>
                    </a:cubicBezTo>
                    <a:cubicBezTo>
                      <a:pt x="119" y="65"/>
                      <a:pt x="135" y="111"/>
                      <a:pt x="120" y="167"/>
                    </a:cubicBezTo>
                    <a:cubicBezTo>
                      <a:pt x="116" y="182"/>
                      <a:pt x="100" y="200"/>
                      <a:pt x="81" y="201"/>
                    </a:cubicBezTo>
                    <a:cubicBezTo>
                      <a:pt x="63" y="203"/>
                      <a:pt x="45" y="194"/>
                      <a:pt x="36" y="183"/>
                    </a:cubicBezTo>
                    <a:cubicBezTo>
                      <a:pt x="15" y="162"/>
                      <a:pt x="5" y="137"/>
                      <a:pt x="0" y="111"/>
                    </a:cubicBezTo>
                    <a:lnTo>
                      <a:pt x="34" y="105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340"/>
              <p:cNvSpPr>
                <a:spLocks/>
              </p:cNvSpPr>
              <p:nvPr/>
            </p:nvSpPr>
            <p:spPr bwMode="auto">
              <a:xfrm>
                <a:off x="2529" y="1156"/>
                <a:ext cx="87" cy="71"/>
              </a:xfrm>
              <a:custGeom>
                <a:avLst/>
                <a:gdLst>
                  <a:gd name="T0" fmla="*/ 0 w 36"/>
                  <a:gd name="T1" fmla="*/ 4 h 30"/>
                  <a:gd name="T2" fmla="*/ 33 w 36"/>
                  <a:gd name="T3" fmla="*/ 0 h 30"/>
                  <a:gd name="T4" fmla="*/ 36 w 36"/>
                  <a:gd name="T5" fmla="*/ 24 h 30"/>
                  <a:gd name="T6" fmla="*/ 2 w 36"/>
                  <a:gd name="T7" fmla="*/ 30 h 30"/>
                  <a:gd name="T8" fmla="*/ 0 w 36"/>
                  <a:gd name="T9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0" y="4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8"/>
                      <a:pt x="34" y="16"/>
                      <a:pt x="36" y="24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20"/>
                      <a:pt x="0" y="14"/>
                      <a:pt x="0" y="4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341"/>
              <p:cNvSpPr>
                <a:spLocks/>
              </p:cNvSpPr>
              <p:nvPr/>
            </p:nvSpPr>
            <p:spPr bwMode="auto">
              <a:xfrm>
                <a:off x="2598" y="1089"/>
                <a:ext cx="42" cy="32"/>
              </a:xfrm>
              <a:custGeom>
                <a:avLst/>
                <a:gdLst>
                  <a:gd name="T0" fmla="*/ 11 w 17"/>
                  <a:gd name="T1" fmla="*/ 12 h 13"/>
                  <a:gd name="T2" fmla="*/ 16 w 17"/>
                  <a:gd name="T3" fmla="*/ 11 h 13"/>
                  <a:gd name="T4" fmla="*/ 15 w 17"/>
                  <a:gd name="T5" fmla="*/ 6 h 13"/>
                  <a:gd name="T6" fmla="*/ 6 w 17"/>
                  <a:gd name="T7" fmla="*/ 1 h 13"/>
                  <a:gd name="T8" fmla="*/ 1 w 17"/>
                  <a:gd name="T9" fmla="*/ 2 h 13"/>
                  <a:gd name="T10" fmla="*/ 2 w 17"/>
                  <a:gd name="T11" fmla="*/ 7 h 13"/>
                  <a:gd name="T12" fmla="*/ 11 w 17"/>
                  <a:gd name="T1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3">
                    <a:moveTo>
                      <a:pt x="11" y="12"/>
                    </a:moveTo>
                    <a:cubicBezTo>
                      <a:pt x="13" y="13"/>
                      <a:pt x="15" y="13"/>
                      <a:pt x="16" y="11"/>
                    </a:cubicBezTo>
                    <a:cubicBezTo>
                      <a:pt x="17" y="9"/>
                      <a:pt x="17" y="7"/>
                      <a:pt x="15" y="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2" y="0"/>
                      <a:pt x="1" y="2"/>
                    </a:cubicBezTo>
                    <a:cubicBezTo>
                      <a:pt x="0" y="4"/>
                      <a:pt x="0" y="6"/>
                      <a:pt x="2" y="7"/>
                    </a:cubicBez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342"/>
              <p:cNvSpPr>
                <a:spLocks/>
              </p:cNvSpPr>
              <p:nvPr/>
            </p:nvSpPr>
            <p:spPr bwMode="auto">
              <a:xfrm>
                <a:off x="3121" y="2616"/>
                <a:ext cx="84" cy="121"/>
              </a:xfrm>
              <a:custGeom>
                <a:avLst/>
                <a:gdLst>
                  <a:gd name="T0" fmla="*/ 4 w 35"/>
                  <a:gd name="T1" fmla="*/ 42 h 51"/>
                  <a:gd name="T2" fmla="*/ 34 w 35"/>
                  <a:gd name="T3" fmla="*/ 38 h 51"/>
                  <a:gd name="T4" fmla="*/ 31 w 35"/>
                  <a:gd name="T5" fmla="*/ 14 h 51"/>
                  <a:gd name="T6" fmla="*/ 14 w 35"/>
                  <a:gd name="T7" fmla="*/ 1 h 51"/>
                  <a:gd name="T8" fmla="*/ 1 w 35"/>
                  <a:gd name="T9" fmla="*/ 18 h 51"/>
                  <a:gd name="T10" fmla="*/ 4 w 35"/>
                  <a:gd name="T11" fmla="*/ 4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51">
                    <a:moveTo>
                      <a:pt x="4" y="42"/>
                    </a:moveTo>
                    <a:cubicBezTo>
                      <a:pt x="5" y="51"/>
                      <a:pt x="35" y="47"/>
                      <a:pt x="34" y="38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6"/>
                      <a:pt x="22" y="0"/>
                      <a:pt x="14" y="1"/>
                    </a:cubicBezTo>
                    <a:cubicBezTo>
                      <a:pt x="6" y="2"/>
                      <a:pt x="0" y="10"/>
                      <a:pt x="1" y="18"/>
                    </a:cubicBez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93543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343"/>
              <p:cNvSpPr>
                <a:spLocks/>
              </p:cNvSpPr>
              <p:nvPr/>
            </p:nvSpPr>
            <p:spPr bwMode="auto">
              <a:xfrm>
                <a:off x="2991" y="2681"/>
                <a:ext cx="241" cy="71"/>
              </a:xfrm>
              <a:custGeom>
                <a:avLst/>
                <a:gdLst>
                  <a:gd name="T0" fmla="*/ 87 w 101"/>
                  <a:gd name="T1" fmla="*/ 0 h 30"/>
                  <a:gd name="T2" fmla="*/ 83 w 101"/>
                  <a:gd name="T3" fmla="*/ 0 h 30"/>
                  <a:gd name="T4" fmla="*/ 83 w 101"/>
                  <a:gd name="T5" fmla="*/ 9 h 30"/>
                  <a:gd name="T6" fmla="*/ 74 w 101"/>
                  <a:gd name="T7" fmla="*/ 17 h 30"/>
                  <a:gd name="T8" fmla="*/ 73 w 101"/>
                  <a:gd name="T9" fmla="*/ 17 h 30"/>
                  <a:gd name="T10" fmla="*/ 65 w 101"/>
                  <a:gd name="T11" fmla="*/ 9 h 30"/>
                  <a:gd name="T12" fmla="*/ 65 w 101"/>
                  <a:gd name="T13" fmla="*/ 0 h 30"/>
                  <a:gd name="T14" fmla="*/ 47 w 101"/>
                  <a:gd name="T15" fmla="*/ 0 h 30"/>
                  <a:gd name="T16" fmla="*/ 34 w 101"/>
                  <a:gd name="T17" fmla="*/ 13 h 30"/>
                  <a:gd name="T18" fmla="*/ 0 w 101"/>
                  <a:gd name="T19" fmla="*/ 13 h 30"/>
                  <a:gd name="T20" fmla="*/ 0 w 101"/>
                  <a:gd name="T21" fmla="*/ 14 h 30"/>
                  <a:gd name="T22" fmla="*/ 0 w 101"/>
                  <a:gd name="T23" fmla="*/ 30 h 30"/>
                  <a:gd name="T24" fmla="*/ 101 w 101"/>
                  <a:gd name="T25" fmla="*/ 30 h 30"/>
                  <a:gd name="T26" fmla="*/ 101 w 101"/>
                  <a:gd name="T27" fmla="*/ 14 h 30"/>
                  <a:gd name="T28" fmla="*/ 87 w 101"/>
                  <a:gd name="T2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1" h="30">
                    <a:moveTo>
                      <a:pt x="87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13"/>
                      <a:pt x="79" y="17"/>
                      <a:pt x="74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9" y="17"/>
                      <a:pt x="65" y="13"/>
                      <a:pt x="65" y="9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15"/>
                      <a:pt x="37" y="13"/>
                      <a:pt x="3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7"/>
                      <a:pt x="95" y="0"/>
                      <a:pt x="87" y="0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344"/>
              <p:cNvSpPr>
                <a:spLocks/>
              </p:cNvSpPr>
              <p:nvPr/>
            </p:nvSpPr>
            <p:spPr bwMode="auto">
              <a:xfrm>
                <a:off x="2816" y="2616"/>
                <a:ext cx="75" cy="112"/>
              </a:xfrm>
              <a:custGeom>
                <a:avLst/>
                <a:gdLst>
                  <a:gd name="T0" fmla="*/ 0 w 31"/>
                  <a:gd name="T1" fmla="*/ 39 h 47"/>
                  <a:gd name="T2" fmla="*/ 31 w 31"/>
                  <a:gd name="T3" fmla="*/ 39 h 47"/>
                  <a:gd name="T4" fmla="*/ 31 w 31"/>
                  <a:gd name="T5" fmla="*/ 15 h 47"/>
                  <a:gd name="T6" fmla="*/ 16 w 31"/>
                  <a:gd name="T7" fmla="*/ 0 h 47"/>
                  <a:gd name="T8" fmla="*/ 0 w 31"/>
                  <a:gd name="T9" fmla="*/ 15 h 47"/>
                  <a:gd name="T10" fmla="*/ 0 w 31"/>
                  <a:gd name="T11" fmla="*/ 3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47">
                    <a:moveTo>
                      <a:pt x="0" y="39"/>
                    </a:moveTo>
                    <a:cubicBezTo>
                      <a:pt x="0" y="47"/>
                      <a:pt x="31" y="47"/>
                      <a:pt x="31" y="39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6"/>
                      <a:pt x="24" y="0"/>
                      <a:pt x="16" y="0"/>
                    </a:cubicBezTo>
                    <a:cubicBezTo>
                      <a:pt x="7" y="0"/>
                      <a:pt x="0" y="6"/>
                      <a:pt x="0" y="15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93543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345"/>
              <p:cNvSpPr>
                <a:spLocks/>
              </p:cNvSpPr>
              <p:nvPr/>
            </p:nvSpPr>
            <p:spPr bwMode="auto">
              <a:xfrm>
                <a:off x="2626" y="2681"/>
                <a:ext cx="303" cy="71"/>
              </a:xfrm>
              <a:custGeom>
                <a:avLst/>
                <a:gdLst>
                  <a:gd name="T0" fmla="*/ 113 w 127"/>
                  <a:gd name="T1" fmla="*/ 0 h 30"/>
                  <a:gd name="T2" fmla="*/ 104 w 127"/>
                  <a:gd name="T3" fmla="*/ 0 h 30"/>
                  <a:gd name="T4" fmla="*/ 104 w 127"/>
                  <a:gd name="T5" fmla="*/ 9 h 30"/>
                  <a:gd name="T6" fmla="*/ 96 w 127"/>
                  <a:gd name="T7" fmla="*/ 17 h 30"/>
                  <a:gd name="T8" fmla="*/ 95 w 127"/>
                  <a:gd name="T9" fmla="*/ 17 h 30"/>
                  <a:gd name="T10" fmla="*/ 87 w 127"/>
                  <a:gd name="T11" fmla="*/ 9 h 30"/>
                  <a:gd name="T12" fmla="*/ 87 w 127"/>
                  <a:gd name="T13" fmla="*/ 0 h 30"/>
                  <a:gd name="T14" fmla="*/ 57 w 127"/>
                  <a:gd name="T15" fmla="*/ 0 h 30"/>
                  <a:gd name="T16" fmla="*/ 43 w 127"/>
                  <a:gd name="T17" fmla="*/ 13 h 30"/>
                  <a:gd name="T18" fmla="*/ 0 w 127"/>
                  <a:gd name="T19" fmla="*/ 13 h 30"/>
                  <a:gd name="T20" fmla="*/ 0 w 127"/>
                  <a:gd name="T21" fmla="*/ 14 h 30"/>
                  <a:gd name="T22" fmla="*/ 0 w 127"/>
                  <a:gd name="T23" fmla="*/ 30 h 30"/>
                  <a:gd name="T24" fmla="*/ 127 w 127"/>
                  <a:gd name="T25" fmla="*/ 30 h 30"/>
                  <a:gd name="T26" fmla="*/ 127 w 127"/>
                  <a:gd name="T27" fmla="*/ 14 h 30"/>
                  <a:gd name="T28" fmla="*/ 113 w 127"/>
                  <a:gd name="T2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30">
                    <a:moveTo>
                      <a:pt x="113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13"/>
                      <a:pt x="100" y="17"/>
                      <a:pt x="96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0" y="17"/>
                      <a:pt x="87" y="13"/>
                      <a:pt x="87" y="9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7"/>
                      <a:pt x="51" y="13"/>
                      <a:pt x="4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7" y="30"/>
                      <a:pt x="127" y="30"/>
                      <a:pt x="127" y="30"/>
                    </a:cubicBezTo>
                    <a:cubicBezTo>
                      <a:pt x="127" y="14"/>
                      <a:pt x="127" y="14"/>
                      <a:pt x="127" y="14"/>
                    </a:cubicBezTo>
                    <a:cubicBezTo>
                      <a:pt x="127" y="7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346"/>
              <p:cNvSpPr>
                <a:spLocks/>
              </p:cNvSpPr>
              <p:nvPr/>
            </p:nvSpPr>
            <p:spPr bwMode="auto">
              <a:xfrm>
                <a:off x="2793" y="1639"/>
                <a:ext cx="114" cy="1020"/>
              </a:xfrm>
              <a:custGeom>
                <a:avLst/>
                <a:gdLst>
                  <a:gd name="T0" fmla="*/ 6 w 48"/>
                  <a:gd name="T1" fmla="*/ 431 h 431"/>
                  <a:gd name="T2" fmla="*/ 2 w 48"/>
                  <a:gd name="T3" fmla="*/ 249 h 431"/>
                  <a:gd name="T4" fmla="*/ 0 w 48"/>
                  <a:gd name="T5" fmla="*/ 162 h 431"/>
                  <a:gd name="T6" fmla="*/ 0 w 48"/>
                  <a:gd name="T7" fmla="*/ 0 h 431"/>
                  <a:gd name="T8" fmla="*/ 42 w 48"/>
                  <a:gd name="T9" fmla="*/ 0 h 431"/>
                  <a:gd name="T10" fmla="*/ 43 w 48"/>
                  <a:gd name="T11" fmla="*/ 162 h 431"/>
                  <a:gd name="T12" fmla="*/ 44 w 48"/>
                  <a:gd name="T13" fmla="*/ 248 h 431"/>
                  <a:gd name="T14" fmla="*/ 48 w 48"/>
                  <a:gd name="T15" fmla="*/ 430 h 431"/>
                  <a:gd name="T16" fmla="*/ 6 w 48"/>
                  <a:gd name="T17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31">
                    <a:moveTo>
                      <a:pt x="6" y="431"/>
                    </a:moveTo>
                    <a:cubicBezTo>
                      <a:pt x="2" y="249"/>
                      <a:pt x="2" y="249"/>
                      <a:pt x="2" y="249"/>
                    </a:cubicBezTo>
                    <a:cubicBezTo>
                      <a:pt x="1" y="225"/>
                      <a:pt x="0" y="186"/>
                      <a:pt x="0" y="1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162"/>
                      <a:pt x="43" y="162"/>
                      <a:pt x="43" y="162"/>
                    </a:cubicBezTo>
                    <a:cubicBezTo>
                      <a:pt x="43" y="186"/>
                      <a:pt x="43" y="224"/>
                      <a:pt x="44" y="248"/>
                    </a:cubicBezTo>
                    <a:cubicBezTo>
                      <a:pt x="48" y="430"/>
                      <a:pt x="48" y="430"/>
                      <a:pt x="48" y="430"/>
                    </a:cubicBezTo>
                    <a:lnTo>
                      <a:pt x="6" y="431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347"/>
              <p:cNvSpPr>
                <a:spLocks/>
              </p:cNvSpPr>
              <p:nvPr/>
            </p:nvSpPr>
            <p:spPr bwMode="auto">
              <a:xfrm>
                <a:off x="2770" y="1574"/>
                <a:ext cx="382" cy="228"/>
              </a:xfrm>
              <a:custGeom>
                <a:avLst/>
                <a:gdLst>
                  <a:gd name="T0" fmla="*/ 80 w 160"/>
                  <a:gd name="T1" fmla="*/ 96 h 96"/>
                  <a:gd name="T2" fmla="*/ 160 w 160"/>
                  <a:gd name="T3" fmla="*/ 16 h 96"/>
                  <a:gd name="T4" fmla="*/ 160 w 160"/>
                  <a:gd name="T5" fmla="*/ 0 h 96"/>
                  <a:gd name="T6" fmla="*/ 0 w 160"/>
                  <a:gd name="T7" fmla="*/ 0 h 96"/>
                  <a:gd name="T8" fmla="*/ 0 w 160"/>
                  <a:gd name="T9" fmla="*/ 16 h 96"/>
                  <a:gd name="T10" fmla="*/ 80 w 160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96">
                    <a:moveTo>
                      <a:pt x="80" y="96"/>
                    </a:moveTo>
                    <a:cubicBezTo>
                      <a:pt x="124" y="96"/>
                      <a:pt x="160" y="61"/>
                      <a:pt x="160" y="16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1"/>
                      <a:pt x="36" y="96"/>
                      <a:pt x="80" y="96"/>
                    </a:cubicBez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348"/>
              <p:cNvSpPr>
                <a:spLocks/>
              </p:cNvSpPr>
              <p:nvPr/>
            </p:nvSpPr>
            <p:spPr bwMode="auto">
              <a:xfrm>
                <a:off x="3015" y="1630"/>
                <a:ext cx="186" cy="1029"/>
              </a:xfrm>
              <a:custGeom>
                <a:avLst/>
                <a:gdLst>
                  <a:gd name="T0" fmla="*/ 36 w 78"/>
                  <a:gd name="T1" fmla="*/ 435 h 435"/>
                  <a:gd name="T2" fmla="*/ 14 w 78"/>
                  <a:gd name="T3" fmla="*/ 254 h 435"/>
                  <a:gd name="T4" fmla="*/ 7 w 78"/>
                  <a:gd name="T5" fmla="*/ 167 h 435"/>
                  <a:gd name="T6" fmla="*/ 0 w 78"/>
                  <a:gd name="T7" fmla="*/ 1 h 435"/>
                  <a:gd name="T8" fmla="*/ 42 w 78"/>
                  <a:gd name="T9" fmla="*/ 0 h 435"/>
                  <a:gd name="T10" fmla="*/ 49 w 78"/>
                  <a:gd name="T11" fmla="*/ 165 h 435"/>
                  <a:gd name="T12" fmla="*/ 56 w 78"/>
                  <a:gd name="T13" fmla="*/ 249 h 435"/>
                  <a:gd name="T14" fmla="*/ 78 w 78"/>
                  <a:gd name="T15" fmla="*/ 430 h 435"/>
                  <a:gd name="T16" fmla="*/ 36 w 78"/>
                  <a:gd name="T17" fmla="*/ 435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435">
                    <a:moveTo>
                      <a:pt x="36" y="435"/>
                    </a:moveTo>
                    <a:cubicBezTo>
                      <a:pt x="14" y="254"/>
                      <a:pt x="14" y="254"/>
                      <a:pt x="14" y="254"/>
                    </a:cubicBezTo>
                    <a:cubicBezTo>
                      <a:pt x="11" y="230"/>
                      <a:pt x="8" y="191"/>
                      <a:pt x="7" y="16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9" y="165"/>
                      <a:pt x="49" y="165"/>
                      <a:pt x="49" y="165"/>
                    </a:cubicBezTo>
                    <a:cubicBezTo>
                      <a:pt x="50" y="189"/>
                      <a:pt x="53" y="226"/>
                      <a:pt x="56" y="249"/>
                    </a:cubicBezTo>
                    <a:cubicBezTo>
                      <a:pt x="78" y="430"/>
                      <a:pt x="78" y="430"/>
                      <a:pt x="78" y="430"/>
                    </a:cubicBezTo>
                    <a:lnTo>
                      <a:pt x="36" y="435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349"/>
              <p:cNvSpPr>
                <a:spLocks/>
              </p:cNvSpPr>
              <p:nvPr/>
            </p:nvSpPr>
            <p:spPr bwMode="auto">
              <a:xfrm>
                <a:off x="2767" y="937"/>
                <a:ext cx="413" cy="1117"/>
              </a:xfrm>
              <a:custGeom>
                <a:avLst/>
                <a:gdLst>
                  <a:gd name="T0" fmla="*/ 87 w 173"/>
                  <a:gd name="T1" fmla="*/ 0 h 471"/>
                  <a:gd name="T2" fmla="*/ 173 w 173"/>
                  <a:gd name="T3" fmla="*/ 11 h 471"/>
                  <a:gd name="T4" fmla="*/ 173 w 173"/>
                  <a:gd name="T5" fmla="*/ 471 h 471"/>
                  <a:gd name="T6" fmla="*/ 0 w 173"/>
                  <a:gd name="T7" fmla="*/ 471 h 471"/>
                  <a:gd name="T8" fmla="*/ 0 w 173"/>
                  <a:gd name="T9" fmla="*/ 11 h 471"/>
                  <a:gd name="T10" fmla="*/ 87 w 173"/>
                  <a:gd name="T11" fmla="*/ 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3" h="471">
                    <a:moveTo>
                      <a:pt x="87" y="0"/>
                    </a:moveTo>
                    <a:cubicBezTo>
                      <a:pt x="117" y="0"/>
                      <a:pt x="146" y="4"/>
                      <a:pt x="173" y="11"/>
                    </a:cubicBezTo>
                    <a:cubicBezTo>
                      <a:pt x="173" y="471"/>
                      <a:pt x="173" y="471"/>
                      <a:pt x="173" y="471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8" y="4"/>
                      <a:pt x="57" y="0"/>
                      <a:pt x="87" y="0"/>
                    </a:cubicBez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Oval 350"/>
              <p:cNvSpPr>
                <a:spLocks noChangeArrowheads="1"/>
              </p:cNvSpPr>
              <p:nvPr/>
            </p:nvSpPr>
            <p:spPr bwMode="auto">
              <a:xfrm>
                <a:off x="2914" y="1228"/>
                <a:ext cx="26" cy="29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Oval 351"/>
              <p:cNvSpPr>
                <a:spLocks noChangeArrowheads="1"/>
              </p:cNvSpPr>
              <p:nvPr/>
            </p:nvSpPr>
            <p:spPr bwMode="auto">
              <a:xfrm>
                <a:off x="2914" y="1342"/>
                <a:ext cx="26" cy="29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Oval 352"/>
              <p:cNvSpPr>
                <a:spLocks noChangeArrowheads="1"/>
              </p:cNvSpPr>
              <p:nvPr/>
            </p:nvSpPr>
            <p:spPr bwMode="auto">
              <a:xfrm>
                <a:off x="2914" y="1453"/>
                <a:ext cx="26" cy="30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353"/>
              <p:cNvSpPr>
                <a:spLocks/>
              </p:cNvSpPr>
              <p:nvPr/>
            </p:nvSpPr>
            <p:spPr bwMode="auto">
              <a:xfrm>
                <a:off x="2919" y="1581"/>
                <a:ext cx="65" cy="473"/>
              </a:xfrm>
              <a:custGeom>
                <a:avLst/>
                <a:gdLst>
                  <a:gd name="T0" fmla="*/ 0 w 65"/>
                  <a:gd name="T1" fmla="*/ 472 h 472"/>
                  <a:gd name="T2" fmla="*/ 65 w 65"/>
                  <a:gd name="T3" fmla="*/ 472 h 472"/>
                  <a:gd name="T4" fmla="*/ 0 w 65"/>
                  <a:gd name="T5" fmla="*/ 0 h 472"/>
                  <a:gd name="T6" fmla="*/ 0 w 65"/>
                  <a:gd name="T7" fmla="*/ 47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472">
                    <a:moveTo>
                      <a:pt x="0" y="472"/>
                    </a:moveTo>
                    <a:lnTo>
                      <a:pt x="65" y="472"/>
                    </a:lnTo>
                    <a:lnTo>
                      <a:pt x="0" y="0"/>
                    </a:lnTo>
                    <a:lnTo>
                      <a:pt x="0" y="472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354"/>
              <p:cNvSpPr>
                <a:spLocks/>
              </p:cNvSpPr>
              <p:nvPr/>
            </p:nvSpPr>
            <p:spPr bwMode="auto">
              <a:xfrm>
                <a:off x="3022" y="1473"/>
                <a:ext cx="140" cy="71"/>
              </a:xfrm>
              <a:custGeom>
                <a:avLst/>
                <a:gdLst>
                  <a:gd name="T0" fmla="*/ 3 w 59"/>
                  <a:gd name="T1" fmla="*/ 0 h 30"/>
                  <a:gd name="T2" fmla="*/ 18 w 59"/>
                  <a:gd name="T3" fmla="*/ 24 h 30"/>
                  <a:gd name="T4" fmla="*/ 35 w 59"/>
                  <a:gd name="T5" fmla="*/ 28 h 30"/>
                  <a:gd name="T6" fmla="*/ 59 w 59"/>
                  <a:gd name="T7" fmla="*/ 13 h 30"/>
                  <a:gd name="T8" fmla="*/ 3 w 5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0">
                    <a:moveTo>
                      <a:pt x="3" y="0"/>
                    </a:moveTo>
                    <a:cubicBezTo>
                      <a:pt x="0" y="11"/>
                      <a:pt x="7" y="22"/>
                      <a:pt x="18" y="24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46" y="30"/>
                      <a:pt x="56" y="24"/>
                      <a:pt x="59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Rectangle 355"/>
              <p:cNvSpPr>
                <a:spLocks noChangeArrowheads="1"/>
              </p:cNvSpPr>
              <p:nvPr/>
            </p:nvSpPr>
            <p:spPr bwMode="auto">
              <a:xfrm>
                <a:off x="2991" y="1165"/>
                <a:ext cx="115" cy="76"/>
              </a:xfrm>
              <a:prstGeom prst="rect">
                <a:avLst/>
              </a:prstGeom>
              <a:solidFill>
                <a:srgbClr val="BEE5E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Rectangle 356"/>
              <p:cNvSpPr>
                <a:spLocks noChangeArrowheads="1"/>
              </p:cNvSpPr>
              <p:nvPr/>
            </p:nvSpPr>
            <p:spPr bwMode="auto">
              <a:xfrm>
                <a:off x="3041" y="1149"/>
                <a:ext cx="17" cy="3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Rectangle 357"/>
              <p:cNvSpPr>
                <a:spLocks noChangeArrowheads="1"/>
              </p:cNvSpPr>
              <p:nvPr/>
            </p:nvSpPr>
            <p:spPr bwMode="auto">
              <a:xfrm>
                <a:off x="3005" y="1182"/>
                <a:ext cx="29" cy="42"/>
              </a:xfrm>
              <a:prstGeom prst="rect">
                <a:avLst/>
              </a:prstGeom>
              <a:solidFill>
                <a:srgbClr val="9BD2D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358"/>
              <p:cNvSpPr>
                <a:spLocks/>
              </p:cNvSpPr>
              <p:nvPr/>
            </p:nvSpPr>
            <p:spPr bwMode="auto">
              <a:xfrm>
                <a:off x="2836" y="942"/>
                <a:ext cx="241" cy="287"/>
              </a:xfrm>
              <a:custGeom>
                <a:avLst/>
                <a:gdLst>
                  <a:gd name="T0" fmla="*/ 224 w 241"/>
                  <a:gd name="T1" fmla="*/ 0 h 287"/>
                  <a:gd name="T2" fmla="*/ 241 w 241"/>
                  <a:gd name="T3" fmla="*/ 98 h 287"/>
                  <a:gd name="T4" fmla="*/ 76 w 241"/>
                  <a:gd name="T5" fmla="*/ 287 h 287"/>
                  <a:gd name="T6" fmla="*/ 0 w 241"/>
                  <a:gd name="T7" fmla="*/ 98 h 287"/>
                  <a:gd name="T8" fmla="*/ 45 w 241"/>
                  <a:gd name="T9" fmla="*/ 0 h 287"/>
                  <a:gd name="T10" fmla="*/ 224 w 2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1" h="287">
                    <a:moveTo>
                      <a:pt x="224" y="0"/>
                    </a:moveTo>
                    <a:lnTo>
                      <a:pt x="241" y="98"/>
                    </a:lnTo>
                    <a:lnTo>
                      <a:pt x="76" y="287"/>
                    </a:lnTo>
                    <a:lnTo>
                      <a:pt x="0" y="98"/>
                    </a:lnTo>
                    <a:lnTo>
                      <a:pt x="45" y="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359"/>
              <p:cNvSpPr>
                <a:spLocks/>
              </p:cNvSpPr>
              <p:nvPr/>
            </p:nvSpPr>
            <p:spPr bwMode="auto">
              <a:xfrm>
                <a:off x="2891" y="1028"/>
                <a:ext cx="124" cy="200"/>
              </a:xfrm>
              <a:custGeom>
                <a:avLst/>
                <a:gdLst>
                  <a:gd name="T0" fmla="*/ 124 w 124"/>
                  <a:gd name="T1" fmla="*/ 0 h 201"/>
                  <a:gd name="T2" fmla="*/ 21 w 124"/>
                  <a:gd name="T3" fmla="*/ 201 h 201"/>
                  <a:gd name="T4" fmla="*/ 0 w 124"/>
                  <a:gd name="T5" fmla="*/ 5 h 201"/>
                  <a:gd name="T6" fmla="*/ 124 w 124"/>
                  <a:gd name="T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201">
                    <a:moveTo>
                      <a:pt x="124" y="0"/>
                    </a:moveTo>
                    <a:lnTo>
                      <a:pt x="21" y="201"/>
                    </a:lnTo>
                    <a:lnTo>
                      <a:pt x="0" y="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E4E3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360"/>
              <p:cNvSpPr>
                <a:spLocks/>
              </p:cNvSpPr>
              <p:nvPr/>
            </p:nvSpPr>
            <p:spPr bwMode="auto">
              <a:xfrm>
                <a:off x="2881" y="937"/>
                <a:ext cx="179" cy="121"/>
              </a:xfrm>
              <a:custGeom>
                <a:avLst/>
                <a:gdLst>
                  <a:gd name="T0" fmla="*/ 0 w 75"/>
                  <a:gd name="T1" fmla="*/ 2 h 51"/>
                  <a:gd name="T2" fmla="*/ 36 w 75"/>
                  <a:gd name="T3" fmla="*/ 0 h 51"/>
                  <a:gd name="T4" fmla="*/ 75 w 75"/>
                  <a:gd name="T5" fmla="*/ 2 h 51"/>
                  <a:gd name="T6" fmla="*/ 56 w 75"/>
                  <a:gd name="T7" fmla="*/ 38 h 51"/>
                  <a:gd name="T8" fmla="*/ 23 w 75"/>
                  <a:gd name="T9" fmla="*/ 51 h 51"/>
                  <a:gd name="T10" fmla="*/ 4 w 75"/>
                  <a:gd name="T11" fmla="*/ 40 h 51"/>
                  <a:gd name="T12" fmla="*/ 0 w 75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1">
                    <a:moveTo>
                      <a:pt x="0" y="2"/>
                    </a:moveTo>
                    <a:cubicBezTo>
                      <a:pt x="12" y="1"/>
                      <a:pt x="24" y="0"/>
                      <a:pt x="36" y="0"/>
                    </a:cubicBezTo>
                    <a:cubicBezTo>
                      <a:pt x="49" y="0"/>
                      <a:pt x="62" y="1"/>
                      <a:pt x="75" y="2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4" y="40"/>
                      <a:pt x="4" y="40"/>
                      <a:pt x="4" y="4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E4E3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361"/>
              <p:cNvSpPr>
                <a:spLocks/>
              </p:cNvSpPr>
              <p:nvPr/>
            </p:nvSpPr>
            <p:spPr bwMode="auto">
              <a:xfrm>
                <a:off x="2696" y="1115"/>
                <a:ext cx="381" cy="392"/>
              </a:xfrm>
              <a:custGeom>
                <a:avLst/>
                <a:gdLst>
                  <a:gd name="T0" fmla="*/ 60 w 380"/>
                  <a:gd name="T1" fmla="*/ 389 h 391"/>
                  <a:gd name="T2" fmla="*/ 380 w 380"/>
                  <a:gd name="T3" fmla="*/ 391 h 391"/>
                  <a:gd name="T4" fmla="*/ 320 w 380"/>
                  <a:gd name="T5" fmla="*/ 3 h 391"/>
                  <a:gd name="T6" fmla="*/ 0 w 380"/>
                  <a:gd name="T7" fmla="*/ 0 h 391"/>
                  <a:gd name="T8" fmla="*/ 60 w 380"/>
                  <a:gd name="T9" fmla="*/ 38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391">
                    <a:moveTo>
                      <a:pt x="60" y="389"/>
                    </a:moveTo>
                    <a:lnTo>
                      <a:pt x="380" y="391"/>
                    </a:lnTo>
                    <a:lnTo>
                      <a:pt x="320" y="3"/>
                    </a:lnTo>
                    <a:lnTo>
                      <a:pt x="0" y="0"/>
                    </a:lnTo>
                    <a:lnTo>
                      <a:pt x="60" y="38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362"/>
              <p:cNvSpPr>
                <a:spLocks/>
              </p:cNvSpPr>
              <p:nvPr/>
            </p:nvSpPr>
            <p:spPr bwMode="auto">
              <a:xfrm>
                <a:off x="2696" y="1115"/>
                <a:ext cx="366" cy="392"/>
              </a:xfrm>
              <a:custGeom>
                <a:avLst/>
                <a:gdLst>
                  <a:gd name="T0" fmla="*/ 60 w 366"/>
                  <a:gd name="T1" fmla="*/ 389 h 391"/>
                  <a:gd name="T2" fmla="*/ 366 w 366"/>
                  <a:gd name="T3" fmla="*/ 391 h 391"/>
                  <a:gd name="T4" fmla="*/ 306 w 366"/>
                  <a:gd name="T5" fmla="*/ 3 h 391"/>
                  <a:gd name="T6" fmla="*/ 0 w 366"/>
                  <a:gd name="T7" fmla="*/ 0 h 391"/>
                  <a:gd name="T8" fmla="*/ 60 w 366"/>
                  <a:gd name="T9" fmla="*/ 38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91">
                    <a:moveTo>
                      <a:pt x="60" y="389"/>
                    </a:moveTo>
                    <a:lnTo>
                      <a:pt x="366" y="391"/>
                    </a:lnTo>
                    <a:lnTo>
                      <a:pt x="306" y="3"/>
                    </a:lnTo>
                    <a:lnTo>
                      <a:pt x="0" y="0"/>
                    </a:lnTo>
                    <a:lnTo>
                      <a:pt x="60" y="389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363"/>
              <p:cNvSpPr>
                <a:spLocks/>
              </p:cNvSpPr>
              <p:nvPr/>
            </p:nvSpPr>
            <p:spPr bwMode="auto">
              <a:xfrm>
                <a:off x="2805" y="1087"/>
                <a:ext cx="105" cy="52"/>
              </a:xfrm>
              <a:custGeom>
                <a:avLst/>
                <a:gdLst>
                  <a:gd name="T0" fmla="*/ 0 w 44"/>
                  <a:gd name="T1" fmla="*/ 13 h 22"/>
                  <a:gd name="T2" fmla="*/ 10 w 44"/>
                  <a:gd name="T3" fmla="*/ 22 h 22"/>
                  <a:gd name="T4" fmla="*/ 34 w 44"/>
                  <a:gd name="T5" fmla="*/ 22 h 22"/>
                  <a:gd name="T6" fmla="*/ 44 w 44"/>
                  <a:gd name="T7" fmla="*/ 13 h 22"/>
                  <a:gd name="T8" fmla="*/ 44 w 44"/>
                  <a:gd name="T9" fmla="*/ 10 h 22"/>
                  <a:gd name="T10" fmla="*/ 34 w 44"/>
                  <a:gd name="T11" fmla="*/ 0 h 22"/>
                  <a:gd name="T12" fmla="*/ 10 w 44"/>
                  <a:gd name="T13" fmla="*/ 0 h 22"/>
                  <a:gd name="T14" fmla="*/ 0 w 44"/>
                  <a:gd name="T15" fmla="*/ 10 h 22"/>
                  <a:gd name="T16" fmla="*/ 0 w 44"/>
                  <a:gd name="T17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22">
                    <a:moveTo>
                      <a:pt x="0" y="13"/>
                    </a:moveTo>
                    <a:cubicBezTo>
                      <a:pt x="0" y="18"/>
                      <a:pt x="4" y="22"/>
                      <a:pt x="10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0" y="22"/>
                      <a:pt x="44" y="18"/>
                      <a:pt x="44" y="13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5"/>
                      <a:pt x="40" y="0"/>
                      <a:pt x="3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5BAB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364"/>
              <p:cNvSpPr>
                <a:spLocks/>
              </p:cNvSpPr>
              <p:nvPr/>
            </p:nvSpPr>
            <p:spPr bwMode="auto">
              <a:xfrm>
                <a:off x="3064" y="511"/>
                <a:ext cx="58" cy="84"/>
              </a:xfrm>
              <a:custGeom>
                <a:avLst/>
                <a:gdLst>
                  <a:gd name="T0" fmla="*/ 13 w 24"/>
                  <a:gd name="T1" fmla="*/ 32 h 35"/>
                  <a:gd name="T2" fmla="*/ 13 w 24"/>
                  <a:gd name="T3" fmla="*/ 20 h 35"/>
                  <a:gd name="T4" fmla="*/ 19 w 24"/>
                  <a:gd name="T5" fmla="*/ 6 h 35"/>
                  <a:gd name="T6" fmla="*/ 24 w 24"/>
                  <a:gd name="T7" fmla="*/ 0 h 35"/>
                  <a:gd name="T8" fmla="*/ 18 w 24"/>
                  <a:gd name="T9" fmla="*/ 0 h 35"/>
                  <a:gd name="T10" fmla="*/ 0 w 24"/>
                  <a:gd name="T11" fmla="*/ 18 h 35"/>
                  <a:gd name="T12" fmla="*/ 12 w 24"/>
                  <a:gd name="T13" fmla="*/ 35 h 35"/>
                  <a:gd name="T14" fmla="*/ 13 w 24"/>
                  <a:gd name="T15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5">
                    <a:moveTo>
                      <a:pt x="13" y="32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5"/>
                      <a:pt x="16" y="9"/>
                      <a:pt x="19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0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5" y="32"/>
                      <a:pt x="12" y="35"/>
                    </a:cubicBezTo>
                    <a:cubicBezTo>
                      <a:pt x="13" y="34"/>
                      <a:pt x="13" y="33"/>
                      <a:pt x="13" y="32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365"/>
              <p:cNvSpPr>
                <a:spLocks/>
              </p:cNvSpPr>
              <p:nvPr/>
            </p:nvSpPr>
            <p:spPr bwMode="auto">
              <a:xfrm>
                <a:off x="2919" y="760"/>
                <a:ext cx="94" cy="244"/>
              </a:xfrm>
              <a:custGeom>
                <a:avLst/>
                <a:gdLst>
                  <a:gd name="T0" fmla="*/ 19 w 39"/>
                  <a:gd name="T1" fmla="*/ 0 h 103"/>
                  <a:gd name="T2" fmla="*/ 39 w 39"/>
                  <a:gd name="T3" fmla="*/ 19 h 103"/>
                  <a:gd name="T4" fmla="*/ 39 w 39"/>
                  <a:gd name="T5" fmla="*/ 84 h 103"/>
                  <a:gd name="T6" fmla="*/ 19 w 39"/>
                  <a:gd name="T7" fmla="*/ 103 h 103"/>
                  <a:gd name="T8" fmla="*/ 0 w 39"/>
                  <a:gd name="T9" fmla="*/ 84 h 103"/>
                  <a:gd name="T10" fmla="*/ 0 w 39"/>
                  <a:gd name="T11" fmla="*/ 19 h 103"/>
                  <a:gd name="T12" fmla="*/ 19 w 39"/>
                  <a:gd name="T1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03">
                    <a:moveTo>
                      <a:pt x="19" y="0"/>
                    </a:moveTo>
                    <a:cubicBezTo>
                      <a:pt x="30" y="0"/>
                      <a:pt x="39" y="8"/>
                      <a:pt x="39" y="19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95"/>
                      <a:pt x="30" y="103"/>
                      <a:pt x="19" y="103"/>
                    </a:cubicBezTo>
                    <a:cubicBezTo>
                      <a:pt x="8" y="103"/>
                      <a:pt x="0" y="95"/>
                      <a:pt x="0" y="8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366"/>
              <p:cNvSpPr>
                <a:spLocks/>
              </p:cNvSpPr>
              <p:nvPr/>
            </p:nvSpPr>
            <p:spPr bwMode="auto">
              <a:xfrm>
                <a:off x="2919" y="760"/>
                <a:ext cx="94" cy="244"/>
              </a:xfrm>
              <a:custGeom>
                <a:avLst/>
                <a:gdLst>
                  <a:gd name="T0" fmla="*/ 19 w 39"/>
                  <a:gd name="T1" fmla="*/ 0 h 103"/>
                  <a:gd name="T2" fmla="*/ 39 w 39"/>
                  <a:gd name="T3" fmla="*/ 19 h 103"/>
                  <a:gd name="T4" fmla="*/ 39 w 39"/>
                  <a:gd name="T5" fmla="*/ 84 h 103"/>
                  <a:gd name="T6" fmla="*/ 21 w 39"/>
                  <a:gd name="T7" fmla="*/ 103 h 103"/>
                  <a:gd name="T8" fmla="*/ 21 w 39"/>
                  <a:gd name="T9" fmla="*/ 84 h 103"/>
                  <a:gd name="T10" fmla="*/ 1 w 39"/>
                  <a:gd name="T11" fmla="*/ 64 h 103"/>
                  <a:gd name="T12" fmla="*/ 0 w 39"/>
                  <a:gd name="T13" fmla="*/ 64 h 103"/>
                  <a:gd name="T14" fmla="*/ 0 w 39"/>
                  <a:gd name="T15" fmla="*/ 19 h 103"/>
                  <a:gd name="T16" fmla="*/ 19 w 39"/>
                  <a:gd name="T1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03">
                    <a:moveTo>
                      <a:pt x="19" y="0"/>
                    </a:moveTo>
                    <a:cubicBezTo>
                      <a:pt x="30" y="0"/>
                      <a:pt x="39" y="8"/>
                      <a:pt x="39" y="19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94"/>
                      <a:pt x="31" y="102"/>
                      <a:pt x="21" y="103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73"/>
                      <a:pt x="12" y="64"/>
                      <a:pt x="1" y="64"/>
                    </a:cubicBezTo>
                    <a:cubicBezTo>
                      <a:pt x="1" y="64"/>
                      <a:pt x="0" y="64"/>
                      <a:pt x="0" y="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EC8D7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367"/>
              <p:cNvSpPr>
                <a:spLocks/>
              </p:cNvSpPr>
              <p:nvPr/>
            </p:nvSpPr>
            <p:spPr bwMode="auto">
              <a:xfrm>
                <a:off x="2800" y="571"/>
                <a:ext cx="274" cy="317"/>
              </a:xfrm>
              <a:custGeom>
                <a:avLst/>
                <a:gdLst>
                  <a:gd name="T0" fmla="*/ 108 w 115"/>
                  <a:gd name="T1" fmla="*/ 0 h 134"/>
                  <a:gd name="T2" fmla="*/ 6 w 115"/>
                  <a:gd name="T3" fmla="*/ 0 h 134"/>
                  <a:gd name="T4" fmla="*/ 0 w 115"/>
                  <a:gd name="T5" fmla="*/ 29 h 134"/>
                  <a:gd name="T6" fmla="*/ 0 w 115"/>
                  <a:gd name="T7" fmla="*/ 87 h 134"/>
                  <a:gd name="T8" fmla="*/ 24 w 115"/>
                  <a:gd name="T9" fmla="*/ 133 h 134"/>
                  <a:gd name="T10" fmla="*/ 30 w 115"/>
                  <a:gd name="T11" fmla="*/ 134 h 134"/>
                  <a:gd name="T12" fmla="*/ 54 w 115"/>
                  <a:gd name="T13" fmla="*/ 134 h 134"/>
                  <a:gd name="T14" fmla="*/ 54 w 115"/>
                  <a:gd name="T15" fmla="*/ 134 h 134"/>
                  <a:gd name="T16" fmla="*/ 56 w 115"/>
                  <a:gd name="T17" fmla="*/ 134 h 134"/>
                  <a:gd name="T18" fmla="*/ 115 w 115"/>
                  <a:gd name="T19" fmla="*/ 75 h 134"/>
                  <a:gd name="T20" fmla="*/ 115 w 115"/>
                  <a:gd name="T21" fmla="*/ 29 h 134"/>
                  <a:gd name="T22" fmla="*/ 108 w 115"/>
                  <a:gd name="T2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34">
                    <a:moveTo>
                      <a:pt x="10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9"/>
                      <a:pt x="0" y="18"/>
                      <a:pt x="0" y="2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" y="105"/>
                      <a:pt x="10" y="122"/>
                      <a:pt x="24" y="133"/>
                    </a:cubicBezTo>
                    <a:cubicBezTo>
                      <a:pt x="26" y="134"/>
                      <a:pt x="28" y="134"/>
                      <a:pt x="30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5" y="134"/>
                      <a:pt x="55" y="134"/>
                      <a:pt x="56" y="134"/>
                    </a:cubicBezTo>
                    <a:cubicBezTo>
                      <a:pt x="88" y="134"/>
                      <a:pt x="115" y="107"/>
                      <a:pt x="115" y="75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18"/>
                      <a:pt x="112" y="9"/>
                      <a:pt x="108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368"/>
              <p:cNvSpPr>
                <a:spLocks/>
              </p:cNvSpPr>
              <p:nvPr/>
            </p:nvSpPr>
            <p:spPr bwMode="auto">
              <a:xfrm>
                <a:off x="2800" y="571"/>
                <a:ext cx="274" cy="317"/>
              </a:xfrm>
              <a:custGeom>
                <a:avLst/>
                <a:gdLst>
                  <a:gd name="T0" fmla="*/ 108 w 115"/>
                  <a:gd name="T1" fmla="*/ 0 h 134"/>
                  <a:gd name="T2" fmla="*/ 93 w 115"/>
                  <a:gd name="T3" fmla="*/ 0 h 134"/>
                  <a:gd name="T4" fmla="*/ 97 w 115"/>
                  <a:gd name="T5" fmla="*/ 22 h 134"/>
                  <a:gd name="T6" fmla="*/ 97 w 115"/>
                  <a:gd name="T7" fmla="*/ 68 h 134"/>
                  <a:gd name="T8" fmla="*/ 45 w 115"/>
                  <a:gd name="T9" fmla="*/ 127 h 134"/>
                  <a:gd name="T10" fmla="*/ 44 w 115"/>
                  <a:gd name="T11" fmla="*/ 127 h 134"/>
                  <a:gd name="T12" fmla="*/ 44 w 115"/>
                  <a:gd name="T13" fmla="*/ 127 h 134"/>
                  <a:gd name="T14" fmla="*/ 32 w 115"/>
                  <a:gd name="T15" fmla="*/ 127 h 134"/>
                  <a:gd name="T16" fmla="*/ 33 w 115"/>
                  <a:gd name="T17" fmla="*/ 90 h 134"/>
                  <a:gd name="T18" fmla="*/ 16 w 115"/>
                  <a:gd name="T19" fmla="*/ 79 h 134"/>
                  <a:gd name="T20" fmla="*/ 30 w 115"/>
                  <a:gd name="T21" fmla="*/ 46 h 134"/>
                  <a:gd name="T22" fmla="*/ 30 w 115"/>
                  <a:gd name="T23" fmla="*/ 0 h 134"/>
                  <a:gd name="T24" fmla="*/ 6 w 115"/>
                  <a:gd name="T25" fmla="*/ 0 h 134"/>
                  <a:gd name="T26" fmla="*/ 0 w 115"/>
                  <a:gd name="T27" fmla="*/ 29 h 134"/>
                  <a:gd name="T28" fmla="*/ 0 w 115"/>
                  <a:gd name="T29" fmla="*/ 87 h 134"/>
                  <a:gd name="T30" fmla="*/ 24 w 115"/>
                  <a:gd name="T31" fmla="*/ 133 h 134"/>
                  <a:gd name="T32" fmla="*/ 24 w 115"/>
                  <a:gd name="T33" fmla="*/ 133 h 134"/>
                  <a:gd name="T34" fmla="*/ 26 w 115"/>
                  <a:gd name="T35" fmla="*/ 134 h 134"/>
                  <a:gd name="T36" fmla="*/ 27 w 115"/>
                  <a:gd name="T37" fmla="*/ 134 h 134"/>
                  <a:gd name="T38" fmla="*/ 30 w 115"/>
                  <a:gd name="T39" fmla="*/ 134 h 134"/>
                  <a:gd name="T40" fmla="*/ 54 w 115"/>
                  <a:gd name="T41" fmla="*/ 134 h 134"/>
                  <a:gd name="T42" fmla="*/ 54 w 115"/>
                  <a:gd name="T43" fmla="*/ 134 h 134"/>
                  <a:gd name="T44" fmla="*/ 56 w 115"/>
                  <a:gd name="T45" fmla="*/ 134 h 134"/>
                  <a:gd name="T46" fmla="*/ 115 w 115"/>
                  <a:gd name="T47" fmla="*/ 75 h 134"/>
                  <a:gd name="T48" fmla="*/ 115 w 115"/>
                  <a:gd name="T49" fmla="*/ 29 h 134"/>
                  <a:gd name="T50" fmla="*/ 108 w 115"/>
                  <a:gd name="T51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5" h="134">
                    <a:moveTo>
                      <a:pt x="108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6" y="7"/>
                      <a:pt x="97" y="14"/>
                      <a:pt x="97" y="22"/>
                    </a:cubicBezTo>
                    <a:cubicBezTo>
                      <a:pt x="97" y="68"/>
                      <a:pt x="97" y="68"/>
                      <a:pt x="97" y="68"/>
                    </a:cubicBezTo>
                    <a:cubicBezTo>
                      <a:pt x="97" y="101"/>
                      <a:pt x="78" y="127"/>
                      <a:pt x="45" y="127"/>
                    </a:cubicBezTo>
                    <a:cubicBezTo>
                      <a:pt x="45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16" y="91"/>
                      <a:pt x="16" y="79"/>
                    </a:cubicBezTo>
                    <a:cubicBezTo>
                      <a:pt x="16" y="67"/>
                      <a:pt x="30" y="61"/>
                      <a:pt x="30" y="46"/>
                    </a:cubicBezTo>
                    <a:cubicBezTo>
                      <a:pt x="30" y="35"/>
                      <a:pt x="30" y="0"/>
                      <a:pt x="3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9"/>
                      <a:pt x="0" y="18"/>
                      <a:pt x="0" y="2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" y="105"/>
                      <a:pt x="10" y="121"/>
                      <a:pt x="24" y="133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5" y="133"/>
                      <a:pt x="25" y="133"/>
                      <a:pt x="26" y="134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8" y="134"/>
                      <a:pt x="29" y="134"/>
                      <a:pt x="30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5" y="134"/>
                      <a:pt x="55" y="134"/>
                      <a:pt x="56" y="134"/>
                    </a:cubicBezTo>
                    <a:cubicBezTo>
                      <a:pt x="88" y="134"/>
                      <a:pt x="115" y="107"/>
                      <a:pt x="115" y="75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18"/>
                      <a:pt x="112" y="9"/>
                      <a:pt x="108" y="0"/>
                    </a:cubicBezTo>
                  </a:path>
                </a:pathLst>
              </a:custGeom>
              <a:solidFill>
                <a:srgbClr val="EC8D7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369"/>
              <p:cNvSpPr>
                <a:spLocks/>
              </p:cNvSpPr>
              <p:nvPr/>
            </p:nvSpPr>
            <p:spPr bwMode="auto">
              <a:xfrm>
                <a:off x="3024" y="698"/>
                <a:ext cx="102" cy="79"/>
              </a:xfrm>
              <a:custGeom>
                <a:avLst/>
                <a:gdLst>
                  <a:gd name="T0" fmla="*/ 27 w 43"/>
                  <a:gd name="T1" fmla="*/ 0 h 33"/>
                  <a:gd name="T2" fmla="*/ 43 w 43"/>
                  <a:gd name="T3" fmla="*/ 17 h 33"/>
                  <a:gd name="T4" fmla="*/ 27 w 43"/>
                  <a:gd name="T5" fmla="*/ 33 h 33"/>
                  <a:gd name="T6" fmla="*/ 0 w 43"/>
                  <a:gd name="T7" fmla="*/ 33 h 33"/>
                  <a:gd name="T8" fmla="*/ 1 w 43"/>
                  <a:gd name="T9" fmla="*/ 0 h 33"/>
                  <a:gd name="T10" fmla="*/ 27 w 43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3">
                    <a:moveTo>
                      <a:pt x="27" y="0"/>
                    </a:moveTo>
                    <a:cubicBezTo>
                      <a:pt x="36" y="0"/>
                      <a:pt x="43" y="8"/>
                      <a:pt x="43" y="17"/>
                    </a:cubicBezTo>
                    <a:cubicBezTo>
                      <a:pt x="43" y="26"/>
                      <a:pt x="36" y="33"/>
                      <a:pt x="27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370"/>
              <p:cNvSpPr>
                <a:spLocks/>
              </p:cNvSpPr>
              <p:nvPr/>
            </p:nvSpPr>
            <p:spPr bwMode="auto">
              <a:xfrm>
                <a:off x="3064" y="720"/>
                <a:ext cx="42" cy="39"/>
              </a:xfrm>
              <a:custGeom>
                <a:avLst/>
                <a:gdLst>
                  <a:gd name="T0" fmla="*/ 9 w 17"/>
                  <a:gd name="T1" fmla="*/ 0 h 16"/>
                  <a:gd name="T2" fmla="*/ 0 w 17"/>
                  <a:gd name="T3" fmla="*/ 0 h 16"/>
                  <a:gd name="T4" fmla="*/ 0 w 17"/>
                  <a:gd name="T5" fmla="*/ 16 h 16"/>
                  <a:gd name="T6" fmla="*/ 9 w 17"/>
                  <a:gd name="T7" fmla="*/ 16 h 16"/>
                  <a:gd name="T8" fmla="*/ 17 w 17"/>
                  <a:gd name="T9" fmla="*/ 8 h 16"/>
                  <a:gd name="T10" fmla="*/ 9 w 17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3" y="16"/>
                      <a:pt x="17" y="12"/>
                      <a:pt x="17" y="8"/>
                    </a:cubicBezTo>
                    <a:cubicBezTo>
                      <a:pt x="17" y="3"/>
                      <a:pt x="13" y="0"/>
                      <a:pt x="9" y="0"/>
                    </a:cubicBezTo>
                  </a:path>
                </a:pathLst>
              </a:custGeom>
              <a:solidFill>
                <a:srgbClr val="FF927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371"/>
              <p:cNvSpPr>
                <a:spLocks/>
              </p:cNvSpPr>
              <p:nvPr/>
            </p:nvSpPr>
            <p:spPr bwMode="auto">
              <a:xfrm>
                <a:off x="2743" y="492"/>
                <a:ext cx="355" cy="259"/>
              </a:xfrm>
              <a:custGeom>
                <a:avLst/>
                <a:gdLst>
                  <a:gd name="T0" fmla="*/ 149 w 149"/>
                  <a:gd name="T1" fmla="*/ 42 h 109"/>
                  <a:gd name="T2" fmla="*/ 102 w 149"/>
                  <a:gd name="T3" fmla="*/ 0 h 109"/>
                  <a:gd name="T4" fmla="*/ 0 w 149"/>
                  <a:gd name="T5" fmla="*/ 0 h 109"/>
                  <a:gd name="T6" fmla="*/ 13 w 149"/>
                  <a:gd name="T7" fmla="*/ 28 h 109"/>
                  <a:gd name="T8" fmla="*/ 3 w 149"/>
                  <a:gd name="T9" fmla="*/ 28 h 109"/>
                  <a:gd name="T10" fmla="*/ 24 w 149"/>
                  <a:gd name="T11" fmla="*/ 47 h 109"/>
                  <a:gd name="T12" fmla="*/ 91 w 149"/>
                  <a:gd name="T13" fmla="*/ 47 h 109"/>
                  <a:gd name="T14" fmla="*/ 91 w 149"/>
                  <a:gd name="T15" fmla="*/ 47 h 109"/>
                  <a:gd name="T16" fmla="*/ 107 w 149"/>
                  <a:gd name="T17" fmla="*/ 60 h 109"/>
                  <a:gd name="T18" fmla="*/ 107 w 149"/>
                  <a:gd name="T19" fmla="*/ 79 h 109"/>
                  <a:gd name="T20" fmla="*/ 122 w 149"/>
                  <a:gd name="T21" fmla="*/ 92 h 109"/>
                  <a:gd name="T22" fmla="*/ 122 w 149"/>
                  <a:gd name="T23" fmla="*/ 99 h 109"/>
                  <a:gd name="T24" fmla="*/ 132 w 149"/>
                  <a:gd name="T25" fmla="*/ 109 h 109"/>
                  <a:gd name="T26" fmla="*/ 142 w 149"/>
                  <a:gd name="T27" fmla="*/ 99 h 109"/>
                  <a:gd name="T28" fmla="*/ 142 w 149"/>
                  <a:gd name="T29" fmla="*/ 87 h 109"/>
                  <a:gd name="T30" fmla="*/ 149 w 149"/>
                  <a:gd name="T31" fmla="*/ 87 h 109"/>
                  <a:gd name="T32" fmla="*/ 149 w 149"/>
                  <a:gd name="T33" fmla="*/ 4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9" h="109">
                    <a:moveTo>
                      <a:pt x="149" y="42"/>
                    </a:moveTo>
                    <a:cubicBezTo>
                      <a:pt x="146" y="18"/>
                      <a:pt x="126" y="0"/>
                      <a:pt x="10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6" y="20"/>
                      <a:pt x="1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38"/>
                      <a:pt x="13" y="47"/>
                      <a:pt x="24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9" y="47"/>
                      <a:pt x="106" y="52"/>
                      <a:pt x="107" y="60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15" y="79"/>
                      <a:pt x="121" y="85"/>
                      <a:pt x="122" y="92"/>
                    </a:cubicBezTo>
                    <a:cubicBezTo>
                      <a:pt x="122" y="99"/>
                      <a:pt x="122" y="99"/>
                      <a:pt x="122" y="99"/>
                    </a:cubicBezTo>
                    <a:cubicBezTo>
                      <a:pt x="122" y="105"/>
                      <a:pt x="127" y="109"/>
                      <a:pt x="132" y="109"/>
                    </a:cubicBezTo>
                    <a:cubicBezTo>
                      <a:pt x="138" y="109"/>
                      <a:pt x="142" y="105"/>
                      <a:pt x="142" y="9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9" y="87"/>
                      <a:pt x="149" y="87"/>
                      <a:pt x="149" y="87"/>
                    </a:cubicBezTo>
                    <a:lnTo>
                      <a:pt x="149" y="42"/>
                    </a:ln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372"/>
              <p:cNvSpPr>
                <a:spLocks/>
              </p:cNvSpPr>
              <p:nvPr/>
            </p:nvSpPr>
            <p:spPr bwMode="auto">
              <a:xfrm>
                <a:off x="2816" y="492"/>
                <a:ext cx="281" cy="146"/>
              </a:xfrm>
              <a:custGeom>
                <a:avLst/>
                <a:gdLst>
                  <a:gd name="T0" fmla="*/ 77 w 118"/>
                  <a:gd name="T1" fmla="*/ 0 h 61"/>
                  <a:gd name="T2" fmla="*/ 23 w 118"/>
                  <a:gd name="T3" fmla="*/ 0 h 61"/>
                  <a:gd name="T4" fmla="*/ 0 w 118"/>
                  <a:gd name="T5" fmla="*/ 23 h 61"/>
                  <a:gd name="T6" fmla="*/ 23 w 118"/>
                  <a:gd name="T7" fmla="*/ 46 h 61"/>
                  <a:gd name="T8" fmla="*/ 70 w 118"/>
                  <a:gd name="T9" fmla="*/ 46 h 61"/>
                  <a:gd name="T10" fmla="*/ 70 w 118"/>
                  <a:gd name="T11" fmla="*/ 47 h 61"/>
                  <a:gd name="T12" fmla="*/ 90 w 118"/>
                  <a:gd name="T13" fmla="*/ 47 h 61"/>
                  <a:gd name="T14" fmla="*/ 113 w 118"/>
                  <a:gd name="T15" fmla="*/ 56 h 61"/>
                  <a:gd name="T16" fmla="*/ 118 w 118"/>
                  <a:gd name="T17" fmla="*/ 61 h 61"/>
                  <a:gd name="T18" fmla="*/ 118 w 118"/>
                  <a:gd name="T19" fmla="*/ 42 h 61"/>
                  <a:gd name="T20" fmla="*/ 77 w 118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61">
                    <a:moveTo>
                      <a:pt x="7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7" y="47"/>
                      <a:pt x="108" y="51"/>
                      <a:pt x="113" y="56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5" y="20"/>
                      <a:pt x="98" y="3"/>
                      <a:pt x="77" y="0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373"/>
              <p:cNvSpPr>
                <a:spLocks/>
              </p:cNvSpPr>
              <p:nvPr/>
            </p:nvSpPr>
            <p:spPr bwMode="auto">
              <a:xfrm>
                <a:off x="2893" y="492"/>
                <a:ext cx="131" cy="43"/>
              </a:xfrm>
              <a:custGeom>
                <a:avLst/>
                <a:gdLst>
                  <a:gd name="T0" fmla="*/ 55 w 55"/>
                  <a:gd name="T1" fmla="*/ 18 h 18"/>
                  <a:gd name="T2" fmla="*/ 20 w 55"/>
                  <a:gd name="T3" fmla="*/ 18 h 18"/>
                  <a:gd name="T4" fmla="*/ 0 w 55"/>
                  <a:gd name="T5" fmla="*/ 0 h 18"/>
                  <a:gd name="T6" fmla="*/ 34 w 55"/>
                  <a:gd name="T7" fmla="*/ 0 h 18"/>
                  <a:gd name="T8" fmla="*/ 55 w 55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8">
                    <a:moveTo>
                      <a:pt x="55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10" y="18"/>
                      <a:pt x="1" y="1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5" y="0"/>
                      <a:pt x="54" y="8"/>
                      <a:pt x="55" y="18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Oval 374"/>
              <p:cNvSpPr>
                <a:spLocks noChangeArrowheads="1"/>
              </p:cNvSpPr>
              <p:nvPr/>
            </p:nvSpPr>
            <p:spPr bwMode="auto">
              <a:xfrm>
                <a:off x="2821" y="684"/>
                <a:ext cx="25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Oval 375"/>
              <p:cNvSpPr>
                <a:spLocks noChangeArrowheads="1"/>
              </p:cNvSpPr>
              <p:nvPr/>
            </p:nvSpPr>
            <p:spPr bwMode="auto">
              <a:xfrm>
                <a:off x="2917" y="684"/>
                <a:ext cx="26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376"/>
              <p:cNvSpPr>
                <a:spLocks/>
              </p:cNvSpPr>
              <p:nvPr/>
            </p:nvSpPr>
            <p:spPr bwMode="auto">
              <a:xfrm>
                <a:off x="2848" y="803"/>
                <a:ext cx="87" cy="35"/>
              </a:xfrm>
              <a:custGeom>
                <a:avLst/>
                <a:gdLst>
                  <a:gd name="T0" fmla="*/ 0 w 36"/>
                  <a:gd name="T1" fmla="*/ 0 h 15"/>
                  <a:gd name="T2" fmla="*/ 18 w 36"/>
                  <a:gd name="T3" fmla="*/ 15 h 15"/>
                  <a:gd name="T4" fmla="*/ 36 w 36"/>
                  <a:gd name="T5" fmla="*/ 0 h 15"/>
                  <a:gd name="T6" fmla="*/ 0 w 36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5">
                    <a:moveTo>
                      <a:pt x="0" y="0"/>
                    </a:moveTo>
                    <a:cubicBezTo>
                      <a:pt x="1" y="9"/>
                      <a:pt x="9" y="15"/>
                      <a:pt x="18" y="15"/>
                    </a:cubicBezTo>
                    <a:cubicBezTo>
                      <a:pt x="27" y="15"/>
                      <a:pt x="34" y="8"/>
                      <a:pt x="3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377"/>
              <p:cNvSpPr>
                <a:spLocks/>
              </p:cNvSpPr>
              <p:nvPr/>
            </p:nvSpPr>
            <p:spPr bwMode="auto">
              <a:xfrm>
                <a:off x="2707" y="1290"/>
                <a:ext cx="138" cy="114"/>
              </a:xfrm>
              <a:custGeom>
                <a:avLst/>
                <a:gdLst>
                  <a:gd name="T0" fmla="*/ 3 w 58"/>
                  <a:gd name="T1" fmla="*/ 7 h 48"/>
                  <a:gd name="T2" fmla="*/ 2 w 58"/>
                  <a:gd name="T3" fmla="*/ 19 h 48"/>
                  <a:gd name="T4" fmla="*/ 8 w 58"/>
                  <a:gd name="T5" fmla="*/ 28 h 48"/>
                  <a:gd name="T6" fmla="*/ 18 w 58"/>
                  <a:gd name="T7" fmla="*/ 36 h 48"/>
                  <a:gd name="T8" fmla="*/ 26 w 58"/>
                  <a:gd name="T9" fmla="*/ 37 h 48"/>
                  <a:gd name="T10" fmla="*/ 50 w 58"/>
                  <a:gd name="T11" fmla="*/ 48 h 48"/>
                  <a:gd name="T12" fmla="*/ 58 w 58"/>
                  <a:gd name="T13" fmla="*/ 30 h 48"/>
                  <a:gd name="T14" fmla="*/ 44 w 58"/>
                  <a:gd name="T15" fmla="*/ 16 h 48"/>
                  <a:gd name="T16" fmla="*/ 32 w 58"/>
                  <a:gd name="T17" fmla="*/ 9 h 48"/>
                  <a:gd name="T18" fmla="*/ 31 w 58"/>
                  <a:gd name="T19" fmla="*/ 9 h 48"/>
                  <a:gd name="T20" fmla="*/ 17 w 58"/>
                  <a:gd name="T21" fmla="*/ 4 h 48"/>
                  <a:gd name="T22" fmla="*/ 14 w 58"/>
                  <a:gd name="T23" fmla="*/ 2 h 48"/>
                  <a:gd name="T24" fmla="*/ 4 w 58"/>
                  <a:gd name="T25" fmla="*/ 5 h 48"/>
                  <a:gd name="T26" fmla="*/ 3 w 58"/>
                  <a:gd name="T27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48">
                    <a:moveTo>
                      <a:pt x="3" y="7"/>
                    </a:moveTo>
                    <a:cubicBezTo>
                      <a:pt x="0" y="10"/>
                      <a:pt x="0" y="16"/>
                      <a:pt x="2" y="19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0" y="32"/>
                      <a:pt x="14" y="35"/>
                      <a:pt x="18" y="36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30" y="38"/>
                      <a:pt x="50" y="48"/>
                      <a:pt x="50" y="4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8" y="30"/>
                      <a:pt x="53" y="25"/>
                      <a:pt x="44" y="16"/>
                    </a:cubicBezTo>
                    <a:cubicBezTo>
                      <a:pt x="41" y="13"/>
                      <a:pt x="36" y="10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7" y="8"/>
                      <a:pt x="21" y="6"/>
                      <a:pt x="17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0" y="0"/>
                      <a:pt x="6" y="1"/>
                      <a:pt x="4" y="5"/>
                    </a:cubicBez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378"/>
              <p:cNvSpPr>
                <a:spLocks/>
              </p:cNvSpPr>
              <p:nvPr/>
            </p:nvSpPr>
            <p:spPr bwMode="auto">
              <a:xfrm>
                <a:off x="2842" y="963"/>
                <a:ext cx="440" cy="507"/>
              </a:xfrm>
              <a:custGeom>
                <a:avLst/>
                <a:gdLst>
                  <a:gd name="T0" fmla="*/ 12 w 184"/>
                  <a:gd name="T1" fmla="*/ 167 h 214"/>
                  <a:gd name="T2" fmla="*/ 127 w 184"/>
                  <a:gd name="T3" fmla="*/ 157 h 214"/>
                  <a:gd name="T4" fmla="*/ 125 w 184"/>
                  <a:gd name="T5" fmla="*/ 25 h 214"/>
                  <a:gd name="T6" fmla="*/ 138 w 184"/>
                  <a:gd name="T7" fmla="*/ 1 h 214"/>
                  <a:gd name="T8" fmla="*/ 158 w 184"/>
                  <a:gd name="T9" fmla="*/ 18 h 214"/>
                  <a:gd name="T10" fmla="*/ 156 w 184"/>
                  <a:gd name="T11" fmla="*/ 175 h 214"/>
                  <a:gd name="T12" fmla="*/ 79 w 184"/>
                  <a:gd name="T13" fmla="*/ 213 h 214"/>
                  <a:gd name="T14" fmla="*/ 0 w 184"/>
                  <a:gd name="T15" fmla="*/ 199 h 214"/>
                  <a:gd name="T16" fmla="*/ 12 w 184"/>
                  <a:gd name="T17" fmla="*/ 16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14">
                    <a:moveTo>
                      <a:pt x="12" y="167"/>
                    </a:moveTo>
                    <a:cubicBezTo>
                      <a:pt x="52" y="184"/>
                      <a:pt x="109" y="187"/>
                      <a:pt x="127" y="157"/>
                    </a:cubicBezTo>
                    <a:cubicBezTo>
                      <a:pt x="146" y="124"/>
                      <a:pt x="135" y="71"/>
                      <a:pt x="125" y="25"/>
                    </a:cubicBezTo>
                    <a:cubicBezTo>
                      <a:pt x="123" y="14"/>
                      <a:pt x="129" y="3"/>
                      <a:pt x="138" y="1"/>
                    </a:cubicBezTo>
                    <a:cubicBezTo>
                      <a:pt x="147" y="0"/>
                      <a:pt x="156" y="7"/>
                      <a:pt x="158" y="18"/>
                    </a:cubicBezTo>
                    <a:cubicBezTo>
                      <a:pt x="166" y="66"/>
                      <a:pt x="184" y="118"/>
                      <a:pt x="156" y="175"/>
                    </a:cubicBezTo>
                    <a:cubicBezTo>
                      <a:pt x="139" y="204"/>
                      <a:pt x="104" y="213"/>
                      <a:pt x="79" y="213"/>
                    </a:cubicBezTo>
                    <a:cubicBezTo>
                      <a:pt x="51" y="214"/>
                      <a:pt x="24" y="208"/>
                      <a:pt x="0" y="199"/>
                    </a:cubicBezTo>
                    <a:lnTo>
                      <a:pt x="12" y="167"/>
                    </a:ln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379"/>
              <p:cNvSpPr>
                <a:spLocks/>
              </p:cNvSpPr>
              <p:nvPr/>
            </p:nvSpPr>
            <p:spPr bwMode="auto">
              <a:xfrm>
                <a:off x="2776" y="1336"/>
                <a:ext cx="95" cy="98"/>
              </a:xfrm>
              <a:custGeom>
                <a:avLst/>
                <a:gdLst>
                  <a:gd name="T0" fmla="*/ 0 w 40"/>
                  <a:gd name="T1" fmla="*/ 29 h 42"/>
                  <a:gd name="T2" fmla="*/ 18 w 40"/>
                  <a:gd name="T3" fmla="*/ 0 h 42"/>
                  <a:gd name="T4" fmla="*/ 40 w 40"/>
                  <a:gd name="T5" fmla="*/ 10 h 42"/>
                  <a:gd name="T6" fmla="*/ 28 w 40"/>
                  <a:gd name="T7" fmla="*/ 42 h 42"/>
                  <a:gd name="T8" fmla="*/ 0 w 40"/>
                  <a:gd name="T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0" y="29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24" y="3"/>
                      <a:pt x="32" y="7"/>
                      <a:pt x="40" y="10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18" y="38"/>
                      <a:pt x="10" y="34"/>
                      <a:pt x="0" y="29"/>
                    </a:cubicBez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3" name="Grupo 447"/>
          <p:cNvGrpSpPr>
            <a:grpSpLocks/>
          </p:cNvGrpSpPr>
          <p:nvPr/>
        </p:nvGrpSpPr>
        <p:grpSpPr bwMode="auto">
          <a:xfrm>
            <a:off x="4421718" y="1234018"/>
            <a:ext cx="1240367" cy="3460749"/>
            <a:chOff x="4444044" y="916357"/>
            <a:chExt cx="1289050" cy="3593013"/>
          </a:xfrm>
        </p:grpSpPr>
        <p:sp>
          <p:nvSpPr>
            <p:cNvPr id="447" name="Elipse 446"/>
            <p:cNvSpPr/>
            <p:nvPr/>
          </p:nvSpPr>
          <p:spPr>
            <a:xfrm>
              <a:off x="4609024" y="4322578"/>
              <a:ext cx="976686" cy="186792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14565" name="Group 262"/>
            <p:cNvGrpSpPr>
              <a:grpSpLocks noChangeAspect="1"/>
            </p:cNvGrpSpPr>
            <p:nvPr/>
          </p:nvGrpSpPr>
          <p:grpSpPr bwMode="auto">
            <a:xfrm>
              <a:off x="4444044" y="916357"/>
              <a:ext cx="1289050" cy="3489325"/>
              <a:chOff x="2468" y="522"/>
              <a:chExt cx="812" cy="2198"/>
            </a:xfrm>
          </p:grpSpPr>
          <p:sp>
            <p:nvSpPr>
              <p:cNvPr id="375" name="Freeform 263"/>
              <p:cNvSpPr>
                <a:spLocks/>
              </p:cNvSpPr>
              <p:nvPr/>
            </p:nvSpPr>
            <p:spPr bwMode="auto">
              <a:xfrm>
                <a:off x="2971" y="771"/>
                <a:ext cx="154" cy="64"/>
              </a:xfrm>
              <a:custGeom>
                <a:avLst/>
                <a:gdLst>
                  <a:gd name="T0" fmla="*/ 0 w 154"/>
                  <a:gd name="T1" fmla="*/ 0 h 64"/>
                  <a:gd name="T2" fmla="*/ 97 w 154"/>
                  <a:gd name="T3" fmla="*/ 0 h 64"/>
                  <a:gd name="T4" fmla="*/ 154 w 154"/>
                  <a:gd name="T5" fmla="*/ 64 h 64"/>
                  <a:gd name="T6" fmla="*/ 0 w 154"/>
                  <a:gd name="T7" fmla="*/ 64 h 64"/>
                  <a:gd name="T8" fmla="*/ 0 w 154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4">
                    <a:moveTo>
                      <a:pt x="0" y="0"/>
                    </a:moveTo>
                    <a:lnTo>
                      <a:pt x="97" y="0"/>
                    </a:lnTo>
                    <a:lnTo>
                      <a:pt x="154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3C2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264"/>
              <p:cNvSpPr>
                <a:spLocks/>
              </p:cNvSpPr>
              <p:nvPr/>
            </p:nvSpPr>
            <p:spPr bwMode="auto">
              <a:xfrm>
                <a:off x="2468" y="1062"/>
                <a:ext cx="324" cy="552"/>
              </a:xfrm>
              <a:custGeom>
                <a:avLst/>
                <a:gdLst>
                  <a:gd name="T0" fmla="*/ 97 w 136"/>
                  <a:gd name="T1" fmla="*/ 211 h 233"/>
                  <a:gd name="T2" fmla="*/ 90 w 136"/>
                  <a:gd name="T3" fmla="*/ 185 h 233"/>
                  <a:gd name="T4" fmla="*/ 54 w 136"/>
                  <a:gd name="T5" fmla="*/ 108 h 233"/>
                  <a:gd name="T6" fmla="*/ 122 w 136"/>
                  <a:gd name="T7" fmla="*/ 48 h 233"/>
                  <a:gd name="T8" fmla="*/ 133 w 136"/>
                  <a:gd name="T9" fmla="*/ 21 h 233"/>
                  <a:gd name="T10" fmla="*/ 109 w 136"/>
                  <a:gd name="T11" fmla="*/ 4 h 233"/>
                  <a:gd name="T12" fmla="*/ 9 w 136"/>
                  <a:gd name="T13" fmla="*/ 99 h 233"/>
                  <a:gd name="T14" fmla="*/ 69 w 136"/>
                  <a:gd name="T15" fmla="*/ 226 h 233"/>
                  <a:gd name="T16" fmla="*/ 97 w 136"/>
                  <a:gd name="T17" fmla="*/ 21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6" h="233">
                    <a:moveTo>
                      <a:pt x="97" y="211"/>
                    </a:moveTo>
                    <a:cubicBezTo>
                      <a:pt x="98" y="199"/>
                      <a:pt x="95" y="188"/>
                      <a:pt x="90" y="185"/>
                    </a:cubicBezTo>
                    <a:cubicBezTo>
                      <a:pt x="65" y="173"/>
                      <a:pt x="48" y="136"/>
                      <a:pt x="54" y="108"/>
                    </a:cubicBezTo>
                    <a:cubicBezTo>
                      <a:pt x="59" y="78"/>
                      <a:pt x="87" y="57"/>
                      <a:pt x="122" y="48"/>
                    </a:cubicBezTo>
                    <a:cubicBezTo>
                      <a:pt x="130" y="45"/>
                      <a:pt x="136" y="34"/>
                      <a:pt x="133" y="21"/>
                    </a:cubicBezTo>
                    <a:cubicBezTo>
                      <a:pt x="131" y="9"/>
                      <a:pt x="120" y="0"/>
                      <a:pt x="109" y="4"/>
                    </a:cubicBezTo>
                    <a:cubicBezTo>
                      <a:pt x="67" y="14"/>
                      <a:pt x="18" y="46"/>
                      <a:pt x="9" y="99"/>
                    </a:cubicBezTo>
                    <a:cubicBezTo>
                      <a:pt x="0" y="149"/>
                      <a:pt x="22" y="201"/>
                      <a:pt x="69" y="226"/>
                    </a:cubicBezTo>
                    <a:cubicBezTo>
                      <a:pt x="82" y="233"/>
                      <a:pt x="96" y="224"/>
                      <a:pt x="97" y="211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265"/>
              <p:cNvSpPr>
                <a:spLocks/>
              </p:cNvSpPr>
              <p:nvPr/>
            </p:nvSpPr>
            <p:spPr bwMode="auto">
              <a:xfrm>
                <a:off x="2497" y="1395"/>
                <a:ext cx="119" cy="90"/>
              </a:xfrm>
              <a:custGeom>
                <a:avLst/>
                <a:gdLst>
                  <a:gd name="T0" fmla="*/ 0 w 50"/>
                  <a:gd name="T1" fmla="*/ 13 h 38"/>
                  <a:gd name="T2" fmla="*/ 44 w 50"/>
                  <a:gd name="T3" fmla="*/ 0 h 38"/>
                  <a:gd name="T4" fmla="*/ 50 w 50"/>
                  <a:gd name="T5" fmla="*/ 16 h 38"/>
                  <a:gd name="T6" fmla="*/ 10 w 50"/>
                  <a:gd name="T7" fmla="*/ 38 h 38"/>
                  <a:gd name="T8" fmla="*/ 0 w 50"/>
                  <a:gd name="T9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38">
                    <a:moveTo>
                      <a:pt x="0" y="13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5" y="6"/>
                      <a:pt x="48" y="11"/>
                      <a:pt x="50" y="1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6" y="30"/>
                      <a:pt x="2" y="22"/>
                      <a:pt x="0" y="13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266"/>
              <p:cNvSpPr>
                <a:spLocks/>
              </p:cNvSpPr>
              <p:nvPr/>
            </p:nvSpPr>
            <p:spPr bwMode="auto">
              <a:xfrm>
                <a:off x="2523" y="1157"/>
                <a:ext cx="119" cy="109"/>
              </a:xfrm>
              <a:custGeom>
                <a:avLst/>
                <a:gdLst>
                  <a:gd name="T0" fmla="*/ 18 w 50"/>
                  <a:gd name="T1" fmla="*/ 0 h 46"/>
                  <a:gd name="T2" fmla="*/ 50 w 50"/>
                  <a:gd name="T3" fmla="*/ 33 h 46"/>
                  <a:gd name="T4" fmla="*/ 39 w 50"/>
                  <a:gd name="T5" fmla="*/ 46 h 46"/>
                  <a:gd name="T6" fmla="*/ 0 w 50"/>
                  <a:gd name="T7" fmla="*/ 22 h 46"/>
                  <a:gd name="T8" fmla="*/ 18 w 50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6">
                    <a:moveTo>
                      <a:pt x="18" y="0"/>
                    </a:moveTo>
                    <a:cubicBezTo>
                      <a:pt x="50" y="33"/>
                      <a:pt x="50" y="33"/>
                      <a:pt x="50" y="33"/>
                    </a:cubicBezTo>
                    <a:cubicBezTo>
                      <a:pt x="46" y="37"/>
                      <a:pt x="42" y="42"/>
                      <a:pt x="39" y="4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14"/>
                      <a:pt x="12" y="7"/>
                      <a:pt x="18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267"/>
              <p:cNvSpPr>
                <a:spLocks/>
              </p:cNvSpPr>
              <p:nvPr/>
            </p:nvSpPr>
            <p:spPr bwMode="auto">
              <a:xfrm>
                <a:off x="2601" y="1497"/>
                <a:ext cx="100" cy="118"/>
              </a:xfrm>
              <a:custGeom>
                <a:avLst/>
                <a:gdLst>
                  <a:gd name="T0" fmla="*/ 14 w 42"/>
                  <a:gd name="T1" fmla="*/ 44 h 50"/>
                  <a:gd name="T2" fmla="*/ 9 w 42"/>
                  <a:gd name="T3" fmla="*/ 13 h 50"/>
                  <a:gd name="T4" fmla="*/ 34 w 42"/>
                  <a:gd name="T5" fmla="*/ 2 h 50"/>
                  <a:gd name="T6" fmla="*/ 41 w 42"/>
                  <a:gd name="T7" fmla="*/ 28 h 50"/>
                  <a:gd name="T8" fmla="*/ 14 w 42"/>
                  <a:gd name="T9" fmla="*/ 4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0">
                    <a:moveTo>
                      <a:pt x="14" y="44"/>
                    </a:moveTo>
                    <a:cubicBezTo>
                      <a:pt x="1" y="37"/>
                      <a:pt x="0" y="22"/>
                      <a:pt x="9" y="13"/>
                    </a:cubicBezTo>
                    <a:cubicBezTo>
                      <a:pt x="17" y="4"/>
                      <a:pt x="28" y="0"/>
                      <a:pt x="34" y="2"/>
                    </a:cubicBezTo>
                    <a:cubicBezTo>
                      <a:pt x="39" y="5"/>
                      <a:pt x="42" y="16"/>
                      <a:pt x="41" y="28"/>
                    </a:cubicBezTo>
                    <a:cubicBezTo>
                      <a:pt x="40" y="41"/>
                      <a:pt x="26" y="50"/>
                      <a:pt x="14" y="44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268"/>
              <p:cNvSpPr>
                <a:spLocks noEditPoints="1"/>
              </p:cNvSpPr>
              <p:nvPr/>
            </p:nvSpPr>
            <p:spPr bwMode="auto">
              <a:xfrm>
                <a:off x="2650" y="1031"/>
                <a:ext cx="302" cy="487"/>
              </a:xfrm>
              <a:custGeom>
                <a:avLst/>
                <a:gdLst>
                  <a:gd name="T0" fmla="*/ 46 w 127"/>
                  <a:gd name="T1" fmla="*/ 206 h 206"/>
                  <a:gd name="T2" fmla="*/ 0 w 127"/>
                  <a:gd name="T3" fmla="*/ 159 h 206"/>
                  <a:gd name="T4" fmla="*/ 0 w 127"/>
                  <a:gd name="T5" fmla="*/ 47 h 206"/>
                  <a:gd name="T6" fmla="*/ 46 w 127"/>
                  <a:gd name="T7" fmla="*/ 0 h 206"/>
                  <a:gd name="T8" fmla="*/ 80 w 127"/>
                  <a:gd name="T9" fmla="*/ 0 h 206"/>
                  <a:gd name="T10" fmla="*/ 127 w 127"/>
                  <a:gd name="T11" fmla="*/ 47 h 206"/>
                  <a:gd name="T12" fmla="*/ 127 w 127"/>
                  <a:gd name="T13" fmla="*/ 159 h 206"/>
                  <a:gd name="T14" fmla="*/ 80 w 127"/>
                  <a:gd name="T15" fmla="*/ 206 h 206"/>
                  <a:gd name="T16" fmla="*/ 46 w 127"/>
                  <a:gd name="T17" fmla="*/ 206 h 206"/>
                  <a:gd name="T18" fmla="*/ 80 w 127"/>
                  <a:gd name="T19" fmla="*/ 14 h 206"/>
                  <a:gd name="T20" fmla="*/ 46 w 127"/>
                  <a:gd name="T21" fmla="*/ 14 h 206"/>
                  <a:gd name="T22" fmla="*/ 14 w 127"/>
                  <a:gd name="T23" fmla="*/ 47 h 206"/>
                  <a:gd name="T24" fmla="*/ 14 w 127"/>
                  <a:gd name="T25" fmla="*/ 159 h 206"/>
                  <a:gd name="T26" fmla="*/ 46 w 127"/>
                  <a:gd name="T27" fmla="*/ 192 h 206"/>
                  <a:gd name="T28" fmla="*/ 80 w 127"/>
                  <a:gd name="T29" fmla="*/ 192 h 206"/>
                  <a:gd name="T30" fmla="*/ 113 w 127"/>
                  <a:gd name="T31" fmla="*/ 159 h 206"/>
                  <a:gd name="T32" fmla="*/ 113 w 127"/>
                  <a:gd name="T33" fmla="*/ 47 h 206"/>
                  <a:gd name="T34" fmla="*/ 80 w 127"/>
                  <a:gd name="T35" fmla="*/ 1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7" h="206">
                    <a:moveTo>
                      <a:pt x="46" y="206"/>
                    </a:moveTo>
                    <a:cubicBezTo>
                      <a:pt x="20" y="206"/>
                      <a:pt x="0" y="185"/>
                      <a:pt x="0" y="15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0" y="0"/>
                      <a:pt x="46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06" y="0"/>
                      <a:pt x="127" y="21"/>
                      <a:pt x="127" y="47"/>
                    </a:cubicBezTo>
                    <a:cubicBezTo>
                      <a:pt x="127" y="159"/>
                      <a:pt x="127" y="159"/>
                      <a:pt x="127" y="159"/>
                    </a:cubicBezTo>
                    <a:cubicBezTo>
                      <a:pt x="127" y="185"/>
                      <a:pt x="106" y="206"/>
                      <a:pt x="80" y="206"/>
                    </a:cubicBezTo>
                    <a:cubicBezTo>
                      <a:pt x="46" y="206"/>
                      <a:pt x="46" y="206"/>
                      <a:pt x="46" y="206"/>
                    </a:cubicBezTo>
                    <a:close/>
                    <a:moveTo>
                      <a:pt x="80" y="14"/>
                    </a:moveTo>
                    <a:cubicBezTo>
                      <a:pt x="46" y="14"/>
                      <a:pt x="46" y="14"/>
                      <a:pt x="46" y="14"/>
                    </a:cubicBezTo>
                    <a:cubicBezTo>
                      <a:pt x="28" y="14"/>
                      <a:pt x="14" y="29"/>
                      <a:pt x="14" y="47"/>
                    </a:cubicBezTo>
                    <a:cubicBezTo>
                      <a:pt x="14" y="159"/>
                      <a:pt x="14" y="159"/>
                      <a:pt x="14" y="159"/>
                    </a:cubicBezTo>
                    <a:cubicBezTo>
                      <a:pt x="14" y="177"/>
                      <a:pt x="28" y="192"/>
                      <a:pt x="46" y="192"/>
                    </a:cubicBezTo>
                    <a:cubicBezTo>
                      <a:pt x="80" y="192"/>
                      <a:pt x="80" y="192"/>
                      <a:pt x="80" y="192"/>
                    </a:cubicBezTo>
                    <a:cubicBezTo>
                      <a:pt x="98" y="192"/>
                      <a:pt x="113" y="177"/>
                      <a:pt x="113" y="159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3" y="29"/>
                      <a:pt x="98" y="14"/>
                      <a:pt x="80" y="14"/>
                    </a:cubicBez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269"/>
              <p:cNvSpPr>
                <a:spLocks/>
              </p:cNvSpPr>
              <p:nvPr/>
            </p:nvSpPr>
            <p:spPr bwMode="auto">
              <a:xfrm>
                <a:off x="2680" y="1804"/>
                <a:ext cx="145" cy="172"/>
              </a:xfrm>
              <a:custGeom>
                <a:avLst/>
                <a:gdLst>
                  <a:gd name="T0" fmla="*/ 61 w 61"/>
                  <a:gd name="T1" fmla="*/ 0 h 73"/>
                  <a:gd name="T2" fmla="*/ 21 w 61"/>
                  <a:gd name="T3" fmla="*/ 0 h 73"/>
                  <a:gd name="T4" fmla="*/ 0 w 61"/>
                  <a:gd name="T5" fmla="*/ 20 h 73"/>
                  <a:gd name="T6" fmla="*/ 0 w 61"/>
                  <a:gd name="T7" fmla="*/ 73 h 73"/>
                  <a:gd name="T8" fmla="*/ 61 w 61"/>
                  <a:gd name="T9" fmla="*/ 73 h 73"/>
                  <a:gd name="T10" fmla="*/ 61 w 6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3">
                    <a:moveTo>
                      <a:pt x="61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1" y="73"/>
                      <a:pt x="61" y="73"/>
                      <a:pt x="61" y="73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270"/>
              <p:cNvSpPr>
                <a:spLocks/>
              </p:cNvSpPr>
              <p:nvPr/>
            </p:nvSpPr>
            <p:spPr bwMode="auto">
              <a:xfrm>
                <a:off x="2760" y="984"/>
                <a:ext cx="215" cy="90"/>
              </a:xfrm>
              <a:custGeom>
                <a:avLst/>
                <a:gdLst>
                  <a:gd name="T0" fmla="*/ 0 w 90"/>
                  <a:gd name="T1" fmla="*/ 38 h 38"/>
                  <a:gd name="T2" fmla="*/ 72 w 90"/>
                  <a:gd name="T3" fmla="*/ 38 h 38"/>
                  <a:gd name="T4" fmla="*/ 90 w 90"/>
                  <a:gd name="T5" fmla="*/ 19 h 38"/>
                  <a:gd name="T6" fmla="*/ 72 w 90"/>
                  <a:gd name="T7" fmla="*/ 0 h 38"/>
                  <a:gd name="T8" fmla="*/ 0 w 90"/>
                  <a:gd name="T9" fmla="*/ 0 h 38"/>
                  <a:gd name="T10" fmla="*/ 0 w 90"/>
                  <a:gd name="T1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8">
                    <a:moveTo>
                      <a:pt x="0" y="38"/>
                    </a:moveTo>
                    <a:cubicBezTo>
                      <a:pt x="72" y="38"/>
                      <a:pt x="72" y="38"/>
                      <a:pt x="72" y="38"/>
                    </a:cubicBezTo>
                    <a:cubicBezTo>
                      <a:pt x="82" y="38"/>
                      <a:pt x="90" y="29"/>
                      <a:pt x="90" y="19"/>
                    </a:cubicBezTo>
                    <a:cubicBezTo>
                      <a:pt x="90" y="8"/>
                      <a:pt x="82" y="0"/>
                      <a:pt x="7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A3C2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271"/>
              <p:cNvSpPr>
                <a:spLocks/>
              </p:cNvSpPr>
              <p:nvPr/>
            </p:nvSpPr>
            <p:spPr bwMode="auto">
              <a:xfrm>
                <a:off x="2759" y="2327"/>
                <a:ext cx="76" cy="339"/>
              </a:xfrm>
              <a:custGeom>
                <a:avLst/>
                <a:gdLst>
                  <a:gd name="T0" fmla="*/ 0 w 32"/>
                  <a:gd name="T1" fmla="*/ 16 h 143"/>
                  <a:gd name="T2" fmla="*/ 15 w 32"/>
                  <a:gd name="T3" fmla="*/ 0 h 143"/>
                  <a:gd name="T4" fmla="*/ 15 w 32"/>
                  <a:gd name="T5" fmla="*/ 0 h 143"/>
                  <a:gd name="T6" fmla="*/ 31 w 32"/>
                  <a:gd name="T7" fmla="*/ 16 h 143"/>
                  <a:gd name="T8" fmla="*/ 32 w 32"/>
                  <a:gd name="T9" fmla="*/ 127 h 143"/>
                  <a:gd name="T10" fmla="*/ 17 w 32"/>
                  <a:gd name="T11" fmla="*/ 143 h 143"/>
                  <a:gd name="T12" fmla="*/ 17 w 32"/>
                  <a:gd name="T13" fmla="*/ 143 h 143"/>
                  <a:gd name="T14" fmla="*/ 2 w 32"/>
                  <a:gd name="T15" fmla="*/ 127 h 143"/>
                  <a:gd name="T16" fmla="*/ 0 w 32"/>
                  <a:gd name="T17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43">
                    <a:moveTo>
                      <a:pt x="0" y="16"/>
                    </a:moveTo>
                    <a:cubicBezTo>
                      <a:pt x="0" y="7"/>
                      <a:pt x="7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4" y="0"/>
                      <a:pt x="30" y="7"/>
                      <a:pt x="31" y="16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2" y="136"/>
                      <a:pt x="25" y="143"/>
                      <a:pt x="17" y="143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9" y="143"/>
                      <a:pt x="2" y="136"/>
                      <a:pt x="2" y="127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272"/>
              <p:cNvSpPr>
                <a:spLocks/>
              </p:cNvSpPr>
              <p:nvPr/>
            </p:nvSpPr>
            <p:spPr bwMode="auto">
              <a:xfrm>
                <a:off x="2716" y="1624"/>
                <a:ext cx="176" cy="966"/>
              </a:xfrm>
              <a:custGeom>
                <a:avLst/>
                <a:gdLst>
                  <a:gd name="T0" fmla="*/ 74 w 74"/>
                  <a:gd name="T1" fmla="*/ 408 h 408"/>
                  <a:gd name="T2" fmla="*/ 69 w 74"/>
                  <a:gd name="T3" fmla="*/ 25 h 408"/>
                  <a:gd name="T4" fmla="*/ 35 w 74"/>
                  <a:gd name="T5" fmla="*/ 0 h 408"/>
                  <a:gd name="T6" fmla="*/ 24 w 74"/>
                  <a:gd name="T7" fmla="*/ 1 h 408"/>
                  <a:gd name="T8" fmla="*/ 0 w 74"/>
                  <a:gd name="T9" fmla="*/ 26 h 408"/>
                  <a:gd name="T10" fmla="*/ 5 w 74"/>
                  <a:gd name="T11" fmla="*/ 408 h 408"/>
                  <a:gd name="T12" fmla="*/ 74 w 74"/>
                  <a:gd name="T13" fmla="*/ 40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08">
                    <a:moveTo>
                      <a:pt x="74" y="408"/>
                    </a:moveTo>
                    <a:cubicBezTo>
                      <a:pt x="69" y="25"/>
                      <a:pt x="69" y="25"/>
                      <a:pt x="69" y="25"/>
                    </a:cubicBezTo>
                    <a:cubicBezTo>
                      <a:pt x="68" y="11"/>
                      <a:pt x="48" y="0"/>
                      <a:pt x="35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11" y="1"/>
                      <a:pt x="0" y="12"/>
                      <a:pt x="0" y="26"/>
                    </a:cubicBezTo>
                    <a:cubicBezTo>
                      <a:pt x="5" y="408"/>
                      <a:pt x="5" y="408"/>
                      <a:pt x="5" y="408"/>
                    </a:cubicBezTo>
                    <a:lnTo>
                      <a:pt x="74" y="408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273"/>
              <p:cNvSpPr>
                <a:spLocks/>
              </p:cNvSpPr>
              <p:nvPr/>
            </p:nvSpPr>
            <p:spPr bwMode="auto">
              <a:xfrm>
                <a:off x="2724" y="2420"/>
                <a:ext cx="166" cy="73"/>
              </a:xfrm>
              <a:custGeom>
                <a:avLst/>
                <a:gdLst>
                  <a:gd name="T0" fmla="*/ 165 w 165"/>
                  <a:gd name="T1" fmla="*/ 69 h 74"/>
                  <a:gd name="T2" fmla="*/ 0 w 165"/>
                  <a:gd name="T3" fmla="*/ 74 h 74"/>
                  <a:gd name="T4" fmla="*/ 0 w 165"/>
                  <a:gd name="T5" fmla="*/ 5 h 74"/>
                  <a:gd name="T6" fmla="*/ 165 w 165"/>
                  <a:gd name="T7" fmla="*/ 0 h 74"/>
                  <a:gd name="T8" fmla="*/ 165 w 165"/>
                  <a:gd name="T9" fmla="*/ 6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74">
                    <a:moveTo>
                      <a:pt x="165" y="69"/>
                    </a:moveTo>
                    <a:lnTo>
                      <a:pt x="0" y="74"/>
                    </a:lnTo>
                    <a:lnTo>
                      <a:pt x="0" y="5"/>
                    </a:lnTo>
                    <a:lnTo>
                      <a:pt x="165" y="0"/>
                    </a:lnTo>
                    <a:lnTo>
                      <a:pt x="165" y="69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274"/>
              <p:cNvSpPr>
                <a:spLocks/>
              </p:cNvSpPr>
              <p:nvPr/>
            </p:nvSpPr>
            <p:spPr bwMode="auto">
              <a:xfrm>
                <a:off x="2720" y="1508"/>
                <a:ext cx="360" cy="310"/>
              </a:xfrm>
              <a:custGeom>
                <a:avLst/>
                <a:gdLst>
                  <a:gd name="T0" fmla="*/ 0 w 151"/>
                  <a:gd name="T1" fmla="*/ 85 h 131"/>
                  <a:gd name="T2" fmla="*/ 46 w 151"/>
                  <a:gd name="T3" fmla="*/ 131 h 131"/>
                  <a:gd name="T4" fmla="*/ 105 w 151"/>
                  <a:gd name="T5" fmla="*/ 131 h 131"/>
                  <a:gd name="T6" fmla="*/ 151 w 151"/>
                  <a:gd name="T7" fmla="*/ 85 h 131"/>
                  <a:gd name="T8" fmla="*/ 151 w 151"/>
                  <a:gd name="T9" fmla="*/ 0 h 131"/>
                  <a:gd name="T10" fmla="*/ 0 w 151"/>
                  <a:gd name="T11" fmla="*/ 0 h 131"/>
                  <a:gd name="T12" fmla="*/ 0 w 151"/>
                  <a:gd name="T13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131">
                    <a:moveTo>
                      <a:pt x="0" y="85"/>
                    </a:moveTo>
                    <a:cubicBezTo>
                      <a:pt x="0" y="111"/>
                      <a:pt x="21" y="131"/>
                      <a:pt x="46" y="131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31" y="131"/>
                      <a:pt x="151" y="111"/>
                      <a:pt x="151" y="85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275"/>
              <p:cNvSpPr>
                <a:spLocks/>
              </p:cNvSpPr>
              <p:nvPr/>
            </p:nvSpPr>
            <p:spPr bwMode="auto">
              <a:xfrm>
                <a:off x="2697" y="2604"/>
                <a:ext cx="166" cy="102"/>
              </a:xfrm>
              <a:custGeom>
                <a:avLst/>
                <a:gdLst>
                  <a:gd name="T0" fmla="*/ 56 w 70"/>
                  <a:gd name="T1" fmla="*/ 0 h 43"/>
                  <a:gd name="T2" fmla="*/ 15 w 70"/>
                  <a:gd name="T3" fmla="*/ 0 h 43"/>
                  <a:gd name="T4" fmla="*/ 0 w 70"/>
                  <a:gd name="T5" fmla="*/ 14 h 43"/>
                  <a:gd name="T6" fmla="*/ 0 w 70"/>
                  <a:gd name="T7" fmla="*/ 43 h 43"/>
                  <a:gd name="T8" fmla="*/ 70 w 70"/>
                  <a:gd name="T9" fmla="*/ 43 h 43"/>
                  <a:gd name="T10" fmla="*/ 70 w 70"/>
                  <a:gd name="T11" fmla="*/ 15 h 43"/>
                  <a:gd name="T12" fmla="*/ 56 w 70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43">
                    <a:moveTo>
                      <a:pt x="5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4" y="8"/>
                      <a:pt x="8" y="14"/>
                      <a:pt x="0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7"/>
                      <a:pt x="64" y="0"/>
                      <a:pt x="56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276"/>
              <p:cNvSpPr>
                <a:spLocks/>
              </p:cNvSpPr>
              <p:nvPr/>
            </p:nvSpPr>
            <p:spPr bwMode="auto">
              <a:xfrm>
                <a:off x="2643" y="2637"/>
                <a:ext cx="220" cy="69"/>
              </a:xfrm>
              <a:custGeom>
                <a:avLst/>
                <a:gdLst>
                  <a:gd name="T0" fmla="*/ 19 w 93"/>
                  <a:gd name="T1" fmla="*/ 0 h 29"/>
                  <a:gd name="T2" fmla="*/ 28 w 93"/>
                  <a:gd name="T3" fmla="*/ 0 h 29"/>
                  <a:gd name="T4" fmla="*/ 44 w 93"/>
                  <a:gd name="T5" fmla="*/ 10 h 29"/>
                  <a:gd name="T6" fmla="*/ 93 w 93"/>
                  <a:gd name="T7" fmla="*/ 10 h 29"/>
                  <a:gd name="T8" fmla="*/ 93 w 93"/>
                  <a:gd name="T9" fmla="*/ 29 h 29"/>
                  <a:gd name="T10" fmla="*/ 0 w 93"/>
                  <a:gd name="T11" fmla="*/ 29 h 29"/>
                  <a:gd name="T12" fmla="*/ 0 w 93"/>
                  <a:gd name="T13" fmla="*/ 19 h 29"/>
                  <a:gd name="T14" fmla="*/ 19 w 93"/>
                  <a:gd name="T1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29">
                    <a:moveTo>
                      <a:pt x="19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1" y="4"/>
                      <a:pt x="44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29"/>
                      <a:pt x="93" y="29"/>
                      <a:pt x="93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277"/>
              <p:cNvSpPr>
                <a:spLocks/>
              </p:cNvSpPr>
              <p:nvPr/>
            </p:nvSpPr>
            <p:spPr bwMode="auto">
              <a:xfrm>
                <a:off x="2733" y="2578"/>
                <a:ext cx="64" cy="29"/>
              </a:xfrm>
              <a:custGeom>
                <a:avLst/>
                <a:gdLst>
                  <a:gd name="T0" fmla="*/ 27 w 27"/>
                  <a:gd name="T1" fmla="*/ 12 h 12"/>
                  <a:gd name="T2" fmla="*/ 27 w 27"/>
                  <a:gd name="T3" fmla="*/ 9 h 12"/>
                  <a:gd name="T4" fmla="*/ 18 w 27"/>
                  <a:gd name="T5" fmla="*/ 0 h 12"/>
                  <a:gd name="T6" fmla="*/ 9 w 27"/>
                  <a:gd name="T7" fmla="*/ 0 h 12"/>
                  <a:gd name="T8" fmla="*/ 0 w 27"/>
                  <a:gd name="T9" fmla="*/ 9 h 12"/>
                  <a:gd name="T10" fmla="*/ 0 w 27"/>
                  <a:gd name="T11" fmla="*/ 12 h 12"/>
                  <a:gd name="T12" fmla="*/ 27 w 2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">
                    <a:moveTo>
                      <a:pt x="27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3" y="0"/>
                      <a:pt x="1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278"/>
              <p:cNvSpPr>
                <a:spLocks noChangeArrowheads="1"/>
              </p:cNvSpPr>
              <p:nvPr/>
            </p:nvSpPr>
            <p:spPr bwMode="auto">
              <a:xfrm>
                <a:off x="2632" y="2683"/>
                <a:ext cx="231" cy="37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279"/>
              <p:cNvSpPr>
                <a:spLocks/>
              </p:cNvSpPr>
              <p:nvPr/>
            </p:nvSpPr>
            <p:spPr bwMode="auto">
              <a:xfrm>
                <a:off x="2992" y="2322"/>
                <a:ext cx="89" cy="339"/>
              </a:xfrm>
              <a:custGeom>
                <a:avLst/>
                <a:gdLst>
                  <a:gd name="T0" fmla="*/ 1 w 37"/>
                  <a:gd name="T1" fmla="*/ 17 h 143"/>
                  <a:gd name="T2" fmla="*/ 15 w 37"/>
                  <a:gd name="T3" fmla="*/ 1 h 143"/>
                  <a:gd name="T4" fmla="*/ 15 w 37"/>
                  <a:gd name="T5" fmla="*/ 1 h 143"/>
                  <a:gd name="T6" fmla="*/ 31 w 37"/>
                  <a:gd name="T7" fmla="*/ 16 h 143"/>
                  <a:gd name="T8" fmla="*/ 36 w 37"/>
                  <a:gd name="T9" fmla="*/ 126 h 143"/>
                  <a:gd name="T10" fmla="*/ 22 w 37"/>
                  <a:gd name="T11" fmla="*/ 143 h 143"/>
                  <a:gd name="T12" fmla="*/ 22 w 37"/>
                  <a:gd name="T13" fmla="*/ 143 h 143"/>
                  <a:gd name="T14" fmla="*/ 6 w 37"/>
                  <a:gd name="T15" fmla="*/ 128 h 143"/>
                  <a:gd name="T16" fmla="*/ 1 w 37"/>
                  <a:gd name="T17" fmla="*/ 1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43">
                    <a:moveTo>
                      <a:pt x="1" y="17"/>
                    </a:moveTo>
                    <a:cubicBezTo>
                      <a:pt x="0" y="8"/>
                      <a:pt x="7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24" y="0"/>
                      <a:pt x="31" y="7"/>
                      <a:pt x="31" y="16"/>
                    </a:cubicBezTo>
                    <a:cubicBezTo>
                      <a:pt x="33" y="53"/>
                      <a:pt x="34" y="89"/>
                      <a:pt x="36" y="126"/>
                    </a:cubicBezTo>
                    <a:cubicBezTo>
                      <a:pt x="37" y="135"/>
                      <a:pt x="31" y="142"/>
                      <a:pt x="22" y="143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14" y="143"/>
                      <a:pt x="7" y="137"/>
                      <a:pt x="6" y="128"/>
                    </a:cubicBezTo>
                    <a:cubicBezTo>
                      <a:pt x="4" y="91"/>
                      <a:pt x="2" y="54"/>
                      <a:pt x="1" y="17"/>
                    </a:cubicBezTo>
                    <a:close/>
                  </a:path>
                </a:pathLst>
              </a:cu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280"/>
              <p:cNvSpPr>
                <a:spLocks/>
              </p:cNvSpPr>
              <p:nvPr/>
            </p:nvSpPr>
            <p:spPr bwMode="auto">
              <a:xfrm>
                <a:off x="2913" y="1624"/>
                <a:ext cx="198" cy="966"/>
              </a:xfrm>
              <a:custGeom>
                <a:avLst/>
                <a:gdLst>
                  <a:gd name="T0" fmla="*/ 83 w 83"/>
                  <a:gd name="T1" fmla="*/ 405 h 408"/>
                  <a:gd name="T2" fmla="*/ 69 w 83"/>
                  <a:gd name="T3" fmla="*/ 25 h 408"/>
                  <a:gd name="T4" fmla="*/ 45 w 83"/>
                  <a:gd name="T5" fmla="*/ 0 h 408"/>
                  <a:gd name="T6" fmla="*/ 34 w 83"/>
                  <a:gd name="T7" fmla="*/ 1 h 408"/>
                  <a:gd name="T8" fmla="*/ 1 w 83"/>
                  <a:gd name="T9" fmla="*/ 26 h 408"/>
                  <a:gd name="T10" fmla="*/ 15 w 83"/>
                  <a:gd name="T11" fmla="*/ 408 h 408"/>
                  <a:gd name="T12" fmla="*/ 83 w 83"/>
                  <a:gd name="T13" fmla="*/ 405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408">
                    <a:moveTo>
                      <a:pt x="83" y="405"/>
                    </a:moveTo>
                    <a:cubicBezTo>
                      <a:pt x="76" y="278"/>
                      <a:pt x="72" y="152"/>
                      <a:pt x="69" y="25"/>
                    </a:cubicBezTo>
                    <a:cubicBezTo>
                      <a:pt x="69" y="11"/>
                      <a:pt x="58" y="0"/>
                      <a:pt x="45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20" y="1"/>
                      <a:pt x="0" y="12"/>
                      <a:pt x="1" y="26"/>
                    </a:cubicBezTo>
                    <a:cubicBezTo>
                      <a:pt x="4" y="154"/>
                      <a:pt x="8" y="281"/>
                      <a:pt x="15" y="408"/>
                    </a:cubicBezTo>
                    <a:lnTo>
                      <a:pt x="83" y="40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281"/>
              <p:cNvSpPr>
                <a:spLocks/>
              </p:cNvSpPr>
              <p:nvPr/>
            </p:nvSpPr>
            <p:spPr bwMode="auto">
              <a:xfrm>
                <a:off x="2941" y="2417"/>
                <a:ext cx="165" cy="76"/>
              </a:xfrm>
              <a:custGeom>
                <a:avLst/>
                <a:gdLst>
                  <a:gd name="T0" fmla="*/ 166 w 166"/>
                  <a:gd name="T1" fmla="*/ 66 h 76"/>
                  <a:gd name="T2" fmla="*/ 4 w 166"/>
                  <a:gd name="T3" fmla="*/ 76 h 76"/>
                  <a:gd name="T4" fmla="*/ 0 w 166"/>
                  <a:gd name="T5" fmla="*/ 7 h 76"/>
                  <a:gd name="T6" fmla="*/ 164 w 166"/>
                  <a:gd name="T7" fmla="*/ 0 h 76"/>
                  <a:gd name="T8" fmla="*/ 166 w 166"/>
                  <a:gd name="T9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76">
                    <a:moveTo>
                      <a:pt x="166" y="66"/>
                    </a:moveTo>
                    <a:lnTo>
                      <a:pt x="4" y="76"/>
                    </a:lnTo>
                    <a:lnTo>
                      <a:pt x="0" y="7"/>
                    </a:lnTo>
                    <a:lnTo>
                      <a:pt x="164" y="0"/>
                    </a:lnTo>
                    <a:lnTo>
                      <a:pt x="166" y="66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282"/>
              <p:cNvSpPr>
                <a:spLocks/>
              </p:cNvSpPr>
              <p:nvPr/>
            </p:nvSpPr>
            <p:spPr bwMode="auto">
              <a:xfrm>
                <a:off x="2941" y="2604"/>
                <a:ext cx="165" cy="102"/>
              </a:xfrm>
              <a:custGeom>
                <a:avLst/>
                <a:gdLst>
                  <a:gd name="T0" fmla="*/ 55 w 70"/>
                  <a:gd name="T1" fmla="*/ 0 h 43"/>
                  <a:gd name="T2" fmla="*/ 15 w 70"/>
                  <a:gd name="T3" fmla="*/ 0 h 43"/>
                  <a:gd name="T4" fmla="*/ 0 w 70"/>
                  <a:gd name="T5" fmla="*/ 14 h 43"/>
                  <a:gd name="T6" fmla="*/ 0 w 70"/>
                  <a:gd name="T7" fmla="*/ 43 h 43"/>
                  <a:gd name="T8" fmla="*/ 70 w 70"/>
                  <a:gd name="T9" fmla="*/ 43 h 43"/>
                  <a:gd name="T10" fmla="*/ 70 w 70"/>
                  <a:gd name="T11" fmla="*/ 15 h 43"/>
                  <a:gd name="T12" fmla="*/ 55 w 70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43">
                    <a:moveTo>
                      <a:pt x="5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4" y="8"/>
                      <a:pt x="7" y="14"/>
                      <a:pt x="0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7"/>
                      <a:pt x="63" y="0"/>
                      <a:pt x="55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283"/>
              <p:cNvSpPr>
                <a:spLocks/>
              </p:cNvSpPr>
              <p:nvPr/>
            </p:nvSpPr>
            <p:spPr bwMode="auto">
              <a:xfrm>
                <a:off x="2885" y="2637"/>
                <a:ext cx="220" cy="69"/>
              </a:xfrm>
              <a:custGeom>
                <a:avLst/>
                <a:gdLst>
                  <a:gd name="T0" fmla="*/ 19 w 93"/>
                  <a:gd name="T1" fmla="*/ 0 h 29"/>
                  <a:gd name="T2" fmla="*/ 27 w 93"/>
                  <a:gd name="T3" fmla="*/ 0 h 29"/>
                  <a:gd name="T4" fmla="*/ 44 w 93"/>
                  <a:gd name="T5" fmla="*/ 10 h 29"/>
                  <a:gd name="T6" fmla="*/ 93 w 93"/>
                  <a:gd name="T7" fmla="*/ 10 h 29"/>
                  <a:gd name="T8" fmla="*/ 93 w 93"/>
                  <a:gd name="T9" fmla="*/ 28 h 29"/>
                  <a:gd name="T10" fmla="*/ 46 w 93"/>
                  <a:gd name="T11" fmla="*/ 28 h 29"/>
                  <a:gd name="T12" fmla="*/ 46 w 93"/>
                  <a:gd name="T13" fmla="*/ 29 h 29"/>
                  <a:gd name="T14" fmla="*/ 0 w 93"/>
                  <a:gd name="T15" fmla="*/ 29 h 29"/>
                  <a:gd name="T16" fmla="*/ 0 w 93"/>
                  <a:gd name="T17" fmla="*/ 19 h 29"/>
                  <a:gd name="T18" fmla="*/ 19 w 93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29">
                    <a:moveTo>
                      <a:pt x="19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34" y="0"/>
                      <a:pt x="41" y="4"/>
                      <a:pt x="44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284"/>
              <p:cNvSpPr>
                <a:spLocks/>
              </p:cNvSpPr>
              <p:nvPr/>
            </p:nvSpPr>
            <p:spPr bwMode="auto">
              <a:xfrm>
                <a:off x="2975" y="2578"/>
                <a:ext cx="65" cy="29"/>
              </a:xfrm>
              <a:custGeom>
                <a:avLst/>
                <a:gdLst>
                  <a:gd name="T0" fmla="*/ 27 w 27"/>
                  <a:gd name="T1" fmla="*/ 12 h 12"/>
                  <a:gd name="T2" fmla="*/ 27 w 27"/>
                  <a:gd name="T3" fmla="*/ 9 h 12"/>
                  <a:gd name="T4" fmla="*/ 18 w 27"/>
                  <a:gd name="T5" fmla="*/ 0 h 12"/>
                  <a:gd name="T6" fmla="*/ 8 w 27"/>
                  <a:gd name="T7" fmla="*/ 0 h 12"/>
                  <a:gd name="T8" fmla="*/ 0 w 27"/>
                  <a:gd name="T9" fmla="*/ 9 h 12"/>
                  <a:gd name="T10" fmla="*/ 0 w 27"/>
                  <a:gd name="T11" fmla="*/ 12 h 12"/>
                  <a:gd name="T12" fmla="*/ 27 w 2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">
                    <a:moveTo>
                      <a:pt x="27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3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285"/>
              <p:cNvSpPr>
                <a:spLocks noChangeArrowheads="1"/>
              </p:cNvSpPr>
              <p:nvPr/>
            </p:nvSpPr>
            <p:spPr bwMode="auto">
              <a:xfrm>
                <a:off x="2875" y="2683"/>
                <a:ext cx="230" cy="37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286"/>
              <p:cNvSpPr>
                <a:spLocks/>
              </p:cNvSpPr>
              <p:nvPr/>
            </p:nvSpPr>
            <p:spPr bwMode="auto">
              <a:xfrm>
                <a:off x="2965" y="1804"/>
                <a:ext cx="145" cy="172"/>
              </a:xfrm>
              <a:custGeom>
                <a:avLst/>
                <a:gdLst>
                  <a:gd name="T0" fmla="*/ 0 w 61"/>
                  <a:gd name="T1" fmla="*/ 0 h 73"/>
                  <a:gd name="T2" fmla="*/ 41 w 61"/>
                  <a:gd name="T3" fmla="*/ 0 h 73"/>
                  <a:gd name="T4" fmla="*/ 61 w 61"/>
                  <a:gd name="T5" fmla="*/ 20 h 73"/>
                  <a:gd name="T6" fmla="*/ 61 w 61"/>
                  <a:gd name="T7" fmla="*/ 73 h 73"/>
                  <a:gd name="T8" fmla="*/ 1 w 61"/>
                  <a:gd name="T9" fmla="*/ 73 h 73"/>
                  <a:gd name="T10" fmla="*/ 0 w 6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3">
                    <a:moveTo>
                      <a:pt x="0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52" y="0"/>
                      <a:pt x="61" y="9"/>
                      <a:pt x="61" y="20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1" y="73"/>
                      <a:pt x="1" y="73"/>
                      <a:pt x="1" y="7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287"/>
              <p:cNvSpPr>
                <a:spLocks/>
              </p:cNvSpPr>
              <p:nvPr/>
            </p:nvSpPr>
            <p:spPr bwMode="auto">
              <a:xfrm>
                <a:off x="2680" y="1060"/>
                <a:ext cx="432" cy="485"/>
              </a:xfrm>
              <a:custGeom>
                <a:avLst/>
                <a:gdLst>
                  <a:gd name="T0" fmla="*/ 40 w 182"/>
                  <a:gd name="T1" fmla="*/ 0 h 205"/>
                  <a:gd name="T2" fmla="*/ 143 w 182"/>
                  <a:gd name="T3" fmla="*/ 0 h 205"/>
                  <a:gd name="T4" fmla="*/ 182 w 182"/>
                  <a:gd name="T5" fmla="*/ 40 h 205"/>
                  <a:gd name="T6" fmla="*/ 182 w 182"/>
                  <a:gd name="T7" fmla="*/ 166 h 205"/>
                  <a:gd name="T8" fmla="*/ 143 w 182"/>
                  <a:gd name="T9" fmla="*/ 205 h 205"/>
                  <a:gd name="T10" fmla="*/ 40 w 182"/>
                  <a:gd name="T11" fmla="*/ 205 h 205"/>
                  <a:gd name="T12" fmla="*/ 0 w 182"/>
                  <a:gd name="T13" fmla="*/ 166 h 205"/>
                  <a:gd name="T14" fmla="*/ 0 w 182"/>
                  <a:gd name="T15" fmla="*/ 40 h 205"/>
                  <a:gd name="T16" fmla="*/ 40 w 182"/>
                  <a:gd name="T1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205">
                    <a:moveTo>
                      <a:pt x="40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65" y="0"/>
                      <a:pt x="182" y="18"/>
                      <a:pt x="182" y="40"/>
                    </a:cubicBezTo>
                    <a:cubicBezTo>
                      <a:pt x="182" y="166"/>
                      <a:pt x="182" y="166"/>
                      <a:pt x="182" y="166"/>
                    </a:cubicBezTo>
                    <a:cubicBezTo>
                      <a:pt x="182" y="187"/>
                      <a:pt x="165" y="205"/>
                      <a:pt x="143" y="205"/>
                    </a:cubicBezTo>
                    <a:cubicBezTo>
                      <a:pt x="40" y="205"/>
                      <a:pt x="40" y="205"/>
                      <a:pt x="40" y="205"/>
                    </a:cubicBezTo>
                    <a:cubicBezTo>
                      <a:pt x="18" y="205"/>
                      <a:pt x="0" y="187"/>
                      <a:pt x="0" y="16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Oval 288"/>
              <p:cNvSpPr>
                <a:spLocks noChangeArrowheads="1"/>
              </p:cNvSpPr>
              <p:nvPr/>
            </p:nvSpPr>
            <p:spPr bwMode="auto">
              <a:xfrm>
                <a:off x="3140" y="1764"/>
                <a:ext cx="97" cy="107"/>
              </a:xfrm>
              <a:prstGeom prst="ellipse">
                <a:avLst/>
              </a:pr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289"/>
              <p:cNvSpPr>
                <a:spLocks/>
              </p:cNvSpPr>
              <p:nvPr/>
            </p:nvSpPr>
            <p:spPr bwMode="auto">
              <a:xfrm>
                <a:off x="3144" y="1688"/>
                <a:ext cx="122" cy="191"/>
              </a:xfrm>
              <a:custGeom>
                <a:avLst/>
                <a:gdLst>
                  <a:gd name="T0" fmla="*/ 43 w 51"/>
                  <a:gd name="T1" fmla="*/ 0 h 81"/>
                  <a:gd name="T2" fmla="*/ 43 w 51"/>
                  <a:gd name="T3" fmla="*/ 0 h 81"/>
                  <a:gd name="T4" fmla="*/ 45 w 51"/>
                  <a:gd name="T5" fmla="*/ 37 h 81"/>
                  <a:gd name="T6" fmla="*/ 49 w 51"/>
                  <a:gd name="T7" fmla="*/ 48 h 81"/>
                  <a:gd name="T8" fmla="*/ 43 w 51"/>
                  <a:gd name="T9" fmla="*/ 69 h 81"/>
                  <a:gd name="T10" fmla="*/ 4 w 51"/>
                  <a:gd name="T11" fmla="*/ 64 h 81"/>
                  <a:gd name="T12" fmla="*/ 2 w 51"/>
                  <a:gd name="T13" fmla="*/ 50 h 81"/>
                  <a:gd name="T14" fmla="*/ 2 w 51"/>
                  <a:gd name="T15" fmla="*/ 48 h 81"/>
                  <a:gd name="T16" fmla="*/ 4 w 51"/>
                  <a:gd name="T17" fmla="*/ 28 h 81"/>
                  <a:gd name="T18" fmla="*/ 9 w 51"/>
                  <a:gd name="T19" fmla="*/ 0 h 81"/>
                  <a:gd name="T20" fmla="*/ 43 w 51"/>
                  <a:gd name="T2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81">
                    <a:moveTo>
                      <a:pt x="43" y="0"/>
                    </a:moveTo>
                    <a:cubicBezTo>
                      <a:pt x="43" y="18"/>
                      <a:pt x="43" y="0"/>
                      <a:pt x="43" y="0"/>
                    </a:cubicBezTo>
                    <a:cubicBezTo>
                      <a:pt x="43" y="0"/>
                      <a:pt x="44" y="34"/>
                      <a:pt x="45" y="3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1" y="54"/>
                      <a:pt x="48" y="58"/>
                      <a:pt x="43" y="69"/>
                    </a:cubicBezTo>
                    <a:cubicBezTo>
                      <a:pt x="37" y="80"/>
                      <a:pt x="8" y="81"/>
                      <a:pt x="4" y="64"/>
                    </a:cubicBezTo>
                    <a:cubicBezTo>
                      <a:pt x="9" y="55"/>
                      <a:pt x="4" y="56"/>
                      <a:pt x="2" y="50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0" y="42"/>
                      <a:pt x="2" y="34"/>
                      <a:pt x="4" y="28"/>
                    </a:cubicBezTo>
                    <a:cubicBezTo>
                      <a:pt x="9" y="11"/>
                      <a:pt x="10" y="16"/>
                      <a:pt x="9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290"/>
              <p:cNvSpPr>
                <a:spLocks/>
              </p:cNvSpPr>
              <p:nvPr/>
            </p:nvSpPr>
            <p:spPr bwMode="auto">
              <a:xfrm>
                <a:off x="3092" y="1034"/>
                <a:ext cx="86" cy="109"/>
              </a:xfrm>
              <a:custGeom>
                <a:avLst/>
                <a:gdLst>
                  <a:gd name="T0" fmla="*/ 36 w 36"/>
                  <a:gd name="T1" fmla="*/ 46 h 46"/>
                  <a:gd name="T2" fmla="*/ 0 w 36"/>
                  <a:gd name="T3" fmla="*/ 0 h 46"/>
                  <a:gd name="T4" fmla="*/ 0 w 36"/>
                  <a:gd name="T5" fmla="*/ 15 h 46"/>
                  <a:gd name="T6" fmla="*/ 22 w 36"/>
                  <a:gd name="T7" fmla="*/ 46 h 46"/>
                  <a:gd name="T8" fmla="*/ 36 w 3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6">
                    <a:moveTo>
                      <a:pt x="36" y="46"/>
                    </a:moveTo>
                    <a:cubicBezTo>
                      <a:pt x="36" y="24"/>
                      <a:pt x="20" y="5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9"/>
                      <a:pt x="22" y="31"/>
                      <a:pt x="22" y="46"/>
                    </a:cubicBezTo>
                    <a:lnTo>
                      <a:pt x="36" y="46"/>
                    </a:ln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291"/>
              <p:cNvSpPr>
                <a:spLocks/>
              </p:cNvSpPr>
              <p:nvPr/>
            </p:nvSpPr>
            <p:spPr bwMode="auto">
              <a:xfrm>
                <a:off x="3024" y="1060"/>
                <a:ext cx="256" cy="707"/>
              </a:xfrm>
              <a:custGeom>
                <a:avLst/>
                <a:gdLst>
                  <a:gd name="T0" fmla="*/ 52 w 108"/>
                  <a:gd name="T1" fmla="*/ 292 h 299"/>
                  <a:gd name="T2" fmla="*/ 98 w 108"/>
                  <a:gd name="T3" fmla="*/ 299 h 299"/>
                  <a:gd name="T4" fmla="*/ 103 w 108"/>
                  <a:gd name="T5" fmla="*/ 140 h 299"/>
                  <a:gd name="T6" fmla="*/ 84 w 108"/>
                  <a:gd name="T7" fmla="*/ 58 h 299"/>
                  <a:gd name="T8" fmla="*/ 6 w 108"/>
                  <a:gd name="T9" fmla="*/ 0 h 299"/>
                  <a:gd name="T10" fmla="*/ 0 w 108"/>
                  <a:gd name="T11" fmla="*/ 0 h 299"/>
                  <a:gd name="T12" fmla="*/ 6 w 108"/>
                  <a:gd name="T13" fmla="*/ 46 h 299"/>
                  <a:gd name="T14" fmla="*/ 57 w 108"/>
                  <a:gd name="T15" fmla="*/ 144 h 299"/>
                  <a:gd name="T16" fmla="*/ 52 w 108"/>
                  <a:gd name="T17" fmla="*/ 292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299">
                    <a:moveTo>
                      <a:pt x="52" y="292"/>
                    </a:moveTo>
                    <a:cubicBezTo>
                      <a:pt x="98" y="299"/>
                      <a:pt x="98" y="299"/>
                      <a:pt x="98" y="299"/>
                    </a:cubicBezTo>
                    <a:cubicBezTo>
                      <a:pt x="105" y="246"/>
                      <a:pt x="108" y="194"/>
                      <a:pt x="103" y="140"/>
                    </a:cubicBezTo>
                    <a:cubicBezTo>
                      <a:pt x="100" y="113"/>
                      <a:pt x="97" y="86"/>
                      <a:pt x="84" y="58"/>
                    </a:cubicBezTo>
                    <a:cubicBezTo>
                      <a:pt x="74" y="31"/>
                      <a:pt x="44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38" y="44"/>
                      <a:pt x="54" y="97"/>
                      <a:pt x="57" y="144"/>
                    </a:cubicBezTo>
                    <a:cubicBezTo>
                      <a:pt x="61" y="193"/>
                      <a:pt x="59" y="244"/>
                      <a:pt x="52" y="292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292"/>
              <p:cNvSpPr>
                <a:spLocks/>
              </p:cNvSpPr>
              <p:nvPr/>
            </p:nvSpPr>
            <p:spPr bwMode="auto">
              <a:xfrm>
                <a:off x="3153" y="1318"/>
                <a:ext cx="115" cy="73"/>
              </a:xfrm>
              <a:custGeom>
                <a:avLst/>
                <a:gdLst>
                  <a:gd name="T0" fmla="*/ 0 w 49"/>
                  <a:gd name="T1" fmla="*/ 8 h 31"/>
                  <a:gd name="T2" fmla="*/ 45 w 49"/>
                  <a:gd name="T3" fmla="*/ 0 h 31"/>
                  <a:gd name="T4" fmla="*/ 49 w 49"/>
                  <a:gd name="T5" fmla="*/ 26 h 31"/>
                  <a:gd name="T6" fmla="*/ 3 w 49"/>
                  <a:gd name="T7" fmla="*/ 31 h 31"/>
                  <a:gd name="T8" fmla="*/ 0 w 49"/>
                  <a:gd name="T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1">
                    <a:moveTo>
                      <a:pt x="0" y="8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6" y="9"/>
                      <a:pt x="48" y="18"/>
                      <a:pt x="49" y="26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23"/>
                      <a:pt x="1" y="15"/>
                      <a:pt x="0" y="8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293"/>
              <p:cNvSpPr>
                <a:spLocks/>
              </p:cNvSpPr>
              <p:nvPr/>
            </p:nvSpPr>
            <p:spPr bwMode="auto">
              <a:xfrm>
                <a:off x="3157" y="1624"/>
                <a:ext cx="115" cy="68"/>
              </a:xfrm>
              <a:custGeom>
                <a:avLst/>
                <a:gdLst>
                  <a:gd name="T0" fmla="*/ 5 w 115"/>
                  <a:gd name="T1" fmla="*/ 0 h 68"/>
                  <a:gd name="T2" fmla="*/ 115 w 115"/>
                  <a:gd name="T3" fmla="*/ 7 h 68"/>
                  <a:gd name="T4" fmla="*/ 110 w 115"/>
                  <a:gd name="T5" fmla="*/ 68 h 68"/>
                  <a:gd name="T6" fmla="*/ 0 w 115"/>
                  <a:gd name="T7" fmla="*/ 56 h 68"/>
                  <a:gd name="T8" fmla="*/ 5 w 115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8">
                    <a:moveTo>
                      <a:pt x="5" y="0"/>
                    </a:moveTo>
                    <a:lnTo>
                      <a:pt x="115" y="7"/>
                    </a:lnTo>
                    <a:lnTo>
                      <a:pt x="110" y="68"/>
                    </a:lnTo>
                    <a:lnTo>
                      <a:pt x="0" y="5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Rectangle 294"/>
              <p:cNvSpPr>
                <a:spLocks noChangeArrowheads="1"/>
              </p:cNvSpPr>
              <p:nvPr/>
            </p:nvSpPr>
            <p:spPr bwMode="auto">
              <a:xfrm>
                <a:off x="2680" y="1308"/>
                <a:ext cx="432" cy="69"/>
              </a:xfrm>
              <a:prstGeom prst="rect">
                <a:avLst/>
              </a:pr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295"/>
              <p:cNvSpPr>
                <a:spLocks/>
              </p:cNvSpPr>
              <p:nvPr/>
            </p:nvSpPr>
            <p:spPr bwMode="auto">
              <a:xfrm>
                <a:off x="2900" y="1117"/>
                <a:ext cx="97" cy="428"/>
              </a:xfrm>
              <a:custGeom>
                <a:avLst/>
                <a:gdLst>
                  <a:gd name="T0" fmla="*/ 40 w 40"/>
                  <a:gd name="T1" fmla="*/ 181 h 181"/>
                  <a:gd name="T2" fmla="*/ 0 w 40"/>
                  <a:gd name="T3" fmla="*/ 142 h 181"/>
                  <a:gd name="T4" fmla="*/ 0 w 40"/>
                  <a:gd name="T5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181">
                    <a:moveTo>
                      <a:pt x="40" y="181"/>
                    </a:moveTo>
                    <a:cubicBezTo>
                      <a:pt x="18" y="181"/>
                      <a:pt x="0" y="163"/>
                      <a:pt x="0" y="14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296"/>
              <p:cNvSpPr>
                <a:spLocks/>
              </p:cNvSpPr>
              <p:nvPr/>
            </p:nvSpPr>
            <p:spPr bwMode="auto">
              <a:xfrm>
                <a:off x="2680" y="1544"/>
                <a:ext cx="432" cy="224"/>
              </a:xfrm>
              <a:custGeom>
                <a:avLst/>
                <a:gdLst>
                  <a:gd name="T0" fmla="*/ 182 w 182"/>
                  <a:gd name="T1" fmla="*/ 95 h 95"/>
                  <a:gd name="T2" fmla="*/ 182 w 182"/>
                  <a:gd name="T3" fmla="*/ 39 h 95"/>
                  <a:gd name="T4" fmla="*/ 143 w 182"/>
                  <a:gd name="T5" fmla="*/ 0 h 95"/>
                  <a:gd name="T6" fmla="*/ 40 w 182"/>
                  <a:gd name="T7" fmla="*/ 0 h 95"/>
                  <a:gd name="T8" fmla="*/ 0 w 182"/>
                  <a:gd name="T9" fmla="*/ 39 h 95"/>
                  <a:gd name="T10" fmla="*/ 0 w 182"/>
                  <a:gd name="T11" fmla="*/ 95 h 95"/>
                  <a:gd name="T12" fmla="*/ 182 w 182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95">
                    <a:moveTo>
                      <a:pt x="182" y="95"/>
                    </a:moveTo>
                    <a:cubicBezTo>
                      <a:pt x="182" y="39"/>
                      <a:pt x="182" y="39"/>
                      <a:pt x="182" y="39"/>
                    </a:cubicBezTo>
                    <a:cubicBezTo>
                      <a:pt x="182" y="17"/>
                      <a:pt x="165" y="0"/>
                      <a:pt x="143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7"/>
                      <a:pt x="0" y="39"/>
                    </a:cubicBezTo>
                    <a:cubicBezTo>
                      <a:pt x="0" y="95"/>
                      <a:pt x="0" y="95"/>
                      <a:pt x="0" y="95"/>
                    </a:cubicBezTo>
                    <a:lnTo>
                      <a:pt x="182" y="9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Rectangle 297"/>
              <p:cNvSpPr>
                <a:spLocks noChangeArrowheads="1"/>
              </p:cNvSpPr>
              <p:nvPr/>
            </p:nvSpPr>
            <p:spPr bwMode="auto">
              <a:xfrm>
                <a:off x="2680" y="1699"/>
                <a:ext cx="432" cy="69"/>
              </a:xfrm>
              <a:prstGeom prst="rect">
                <a:avLst/>
              </a:pr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298"/>
              <p:cNvSpPr>
                <a:spLocks/>
              </p:cNvSpPr>
              <p:nvPr/>
            </p:nvSpPr>
            <p:spPr bwMode="auto">
              <a:xfrm>
                <a:off x="2900" y="1544"/>
                <a:ext cx="97" cy="224"/>
              </a:xfrm>
              <a:custGeom>
                <a:avLst/>
                <a:gdLst>
                  <a:gd name="T0" fmla="*/ 40 w 40"/>
                  <a:gd name="T1" fmla="*/ 0 h 95"/>
                  <a:gd name="T2" fmla="*/ 0 w 40"/>
                  <a:gd name="T3" fmla="*/ 39 h 95"/>
                  <a:gd name="T4" fmla="*/ 0 w 40"/>
                  <a:gd name="T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95">
                    <a:moveTo>
                      <a:pt x="40" y="0"/>
                    </a:moveTo>
                    <a:cubicBezTo>
                      <a:pt x="18" y="0"/>
                      <a:pt x="0" y="17"/>
                      <a:pt x="0" y="39"/>
                    </a:cubicBezTo>
                    <a:cubicBezTo>
                      <a:pt x="0" y="95"/>
                      <a:pt x="0" y="95"/>
                      <a:pt x="0" y="95"/>
                    </a:cubicBezTo>
                  </a:path>
                </a:pathLst>
              </a:cu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299"/>
              <p:cNvSpPr>
                <a:spLocks/>
              </p:cNvSpPr>
              <p:nvPr/>
            </p:nvSpPr>
            <p:spPr bwMode="auto">
              <a:xfrm>
                <a:off x="2949" y="847"/>
                <a:ext cx="103" cy="75"/>
              </a:xfrm>
              <a:custGeom>
                <a:avLst/>
                <a:gdLst>
                  <a:gd name="T0" fmla="*/ 27 w 43"/>
                  <a:gd name="T1" fmla="*/ 0 h 32"/>
                  <a:gd name="T2" fmla="*/ 43 w 43"/>
                  <a:gd name="T3" fmla="*/ 16 h 32"/>
                  <a:gd name="T4" fmla="*/ 27 w 43"/>
                  <a:gd name="T5" fmla="*/ 32 h 32"/>
                  <a:gd name="T6" fmla="*/ 0 w 43"/>
                  <a:gd name="T7" fmla="*/ 32 h 32"/>
                  <a:gd name="T8" fmla="*/ 1 w 43"/>
                  <a:gd name="T9" fmla="*/ 0 h 32"/>
                  <a:gd name="T10" fmla="*/ 27 w 43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2">
                    <a:moveTo>
                      <a:pt x="27" y="0"/>
                    </a:moveTo>
                    <a:cubicBezTo>
                      <a:pt x="36" y="0"/>
                      <a:pt x="43" y="7"/>
                      <a:pt x="43" y="16"/>
                    </a:cubicBezTo>
                    <a:cubicBezTo>
                      <a:pt x="43" y="25"/>
                      <a:pt x="36" y="32"/>
                      <a:pt x="27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300"/>
              <p:cNvSpPr>
                <a:spLocks/>
              </p:cNvSpPr>
              <p:nvPr/>
            </p:nvSpPr>
            <p:spPr bwMode="auto">
              <a:xfrm>
                <a:off x="2856" y="915"/>
                <a:ext cx="85" cy="179"/>
              </a:xfrm>
              <a:custGeom>
                <a:avLst/>
                <a:gdLst>
                  <a:gd name="T0" fmla="*/ 17 w 35"/>
                  <a:gd name="T1" fmla="*/ 0 h 75"/>
                  <a:gd name="T2" fmla="*/ 35 w 35"/>
                  <a:gd name="T3" fmla="*/ 17 h 75"/>
                  <a:gd name="T4" fmla="*/ 35 w 35"/>
                  <a:gd name="T5" fmla="*/ 75 h 75"/>
                  <a:gd name="T6" fmla="*/ 0 w 35"/>
                  <a:gd name="T7" fmla="*/ 75 h 75"/>
                  <a:gd name="T8" fmla="*/ 0 w 35"/>
                  <a:gd name="T9" fmla="*/ 17 h 75"/>
                  <a:gd name="T10" fmla="*/ 17 w 35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5">
                    <a:moveTo>
                      <a:pt x="17" y="0"/>
                    </a:moveTo>
                    <a:cubicBezTo>
                      <a:pt x="27" y="0"/>
                      <a:pt x="35" y="7"/>
                      <a:pt x="35" y="17"/>
                    </a:cubicBezTo>
                    <a:cubicBezTo>
                      <a:pt x="35" y="75"/>
                      <a:pt x="35" y="75"/>
                      <a:pt x="35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8" y="0"/>
                      <a:pt x="17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301"/>
              <p:cNvSpPr>
                <a:spLocks/>
              </p:cNvSpPr>
              <p:nvPr/>
            </p:nvSpPr>
            <p:spPr bwMode="auto">
              <a:xfrm>
                <a:off x="2709" y="719"/>
                <a:ext cx="339" cy="316"/>
              </a:xfrm>
              <a:custGeom>
                <a:avLst/>
                <a:gdLst>
                  <a:gd name="T0" fmla="*/ 143 w 143"/>
                  <a:gd name="T1" fmla="*/ 0 h 133"/>
                  <a:gd name="T2" fmla="*/ 143 w 143"/>
                  <a:gd name="T3" fmla="*/ 61 h 133"/>
                  <a:gd name="T4" fmla="*/ 72 w 143"/>
                  <a:gd name="T5" fmla="*/ 133 h 133"/>
                  <a:gd name="T6" fmla="*/ 0 w 143"/>
                  <a:gd name="T7" fmla="*/ 61 h 133"/>
                  <a:gd name="T8" fmla="*/ 0 w 143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33">
                    <a:moveTo>
                      <a:pt x="143" y="0"/>
                    </a:moveTo>
                    <a:cubicBezTo>
                      <a:pt x="143" y="61"/>
                      <a:pt x="143" y="61"/>
                      <a:pt x="143" y="61"/>
                    </a:cubicBezTo>
                    <a:cubicBezTo>
                      <a:pt x="143" y="101"/>
                      <a:pt x="111" y="133"/>
                      <a:pt x="72" y="133"/>
                    </a:cubicBezTo>
                    <a:cubicBezTo>
                      <a:pt x="32" y="133"/>
                      <a:pt x="0" y="101"/>
                      <a:pt x="0" y="6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3338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302"/>
              <p:cNvSpPr>
                <a:spLocks/>
              </p:cNvSpPr>
              <p:nvPr/>
            </p:nvSpPr>
            <p:spPr bwMode="auto">
              <a:xfrm>
                <a:off x="2733" y="742"/>
                <a:ext cx="266" cy="289"/>
              </a:xfrm>
              <a:custGeom>
                <a:avLst/>
                <a:gdLst>
                  <a:gd name="T0" fmla="*/ 0 w 112"/>
                  <a:gd name="T1" fmla="*/ 0 h 122"/>
                  <a:gd name="T2" fmla="*/ 0 w 112"/>
                  <a:gd name="T3" fmla="*/ 76 h 122"/>
                  <a:gd name="T4" fmla="*/ 23 w 112"/>
                  <a:gd name="T5" fmla="*/ 122 h 122"/>
                  <a:gd name="T6" fmla="*/ 54 w 112"/>
                  <a:gd name="T7" fmla="*/ 122 h 122"/>
                  <a:gd name="T8" fmla="*/ 112 w 112"/>
                  <a:gd name="T9" fmla="*/ 64 h 122"/>
                  <a:gd name="T10" fmla="*/ 112 w 112"/>
                  <a:gd name="T11" fmla="*/ 0 h 122"/>
                  <a:gd name="T12" fmla="*/ 0 w 112"/>
                  <a:gd name="T1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22">
                    <a:moveTo>
                      <a:pt x="0" y="0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1" y="94"/>
                      <a:pt x="10" y="110"/>
                      <a:pt x="23" y="122"/>
                    </a:cubicBezTo>
                    <a:cubicBezTo>
                      <a:pt x="25" y="122"/>
                      <a:pt x="53" y="122"/>
                      <a:pt x="54" y="122"/>
                    </a:cubicBezTo>
                    <a:cubicBezTo>
                      <a:pt x="86" y="122"/>
                      <a:pt x="112" y="96"/>
                      <a:pt x="112" y="64"/>
                    </a:cubicBezTo>
                    <a:cubicBezTo>
                      <a:pt x="112" y="0"/>
                      <a:pt x="112" y="0"/>
                      <a:pt x="1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303"/>
              <p:cNvSpPr>
                <a:spLocks/>
              </p:cNvSpPr>
              <p:nvPr/>
            </p:nvSpPr>
            <p:spPr bwMode="auto">
              <a:xfrm>
                <a:off x="2709" y="642"/>
                <a:ext cx="338" cy="253"/>
              </a:xfrm>
              <a:custGeom>
                <a:avLst/>
                <a:gdLst>
                  <a:gd name="T0" fmla="*/ 13 w 142"/>
                  <a:gd name="T1" fmla="*/ 0 h 107"/>
                  <a:gd name="T2" fmla="*/ 86 w 142"/>
                  <a:gd name="T3" fmla="*/ 0 h 107"/>
                  <a:gd name="T4" fmla="*/ 122 w 142"/>
                  <a:gd name="T5" fmla="*/ 19 h 107"/>
                  <a:gd name="T6" fmla="*/ 137 w 142"/>
                  <a:gd name="T7" fmla="*/ 11 h 107"/>
                  <a:gd name="T8" fmla="*/ 142 w 142"/>
                  <a:gd name="T9" fmla="*/ 12 h 107"/>
                  <a:gd name="T10" fmla="*/ 137 w 142"/>
                  <a:gd name="T11" fmla="*/ 17 h 107"/>
                  <a:gd name="T12" fmla="*/ 131 w 142"/>
                  <a:gd name="T13" fmla="*/ 31 h 107"/>
                  <a:gd name="T14" fmla="*/ 131 w 142"/>
                  <a:gd name="T15" fmla="*/ 41 h 107"/>
                  <a:gd name="T16" fmla="*/ 131 w 142"/>
                  <a:gd name="T17" fmla="*/ 41 h 107"/>
                  <a:gd name="T18" fmla="*/ 131 w 142"/>
                  <a:gd name="T19" fmla="*/ 86 h 107"/>
                  <a:gd name="T20" fmla="*/ 125 w 142"/>
                  <a:gd name="T21" fmla="*/ 86 h 107"/>
                  <a:gd name="T22" fmla="*/ 125 w 142"/>
                  <a:gd name="T23" fmla="*/ 98 h 107"/>
                  <a:gd name="T24" fmla="*/ 115 w 142"/>
                  <a:gd name="T25" fmla="*/ 107 h 107"/>
                  <a:gd name="T26" fmla="*/ 106 w 142"/>
                  <a:gd name="T27" fmla="*/ 98 h 107"/>
                  <a:gd name="T28" fmla="*/ 106 w 142"/>
                  <a:gd name="T29" fmla="*/ 91 h 107"/>
                  <a:gd name="T30" fmla="*/ 91 w 142"/>
                  <a:gd name="T31" fmla="*/ 78 h 107"/>
                  <a:gd name="T32" fmla="*/ 91 w 142"/>
                  <a:gd name="T33" fmla="*/ 68 h 107"/>
                  <a:gd name="T34" fmla="*/ 75 w 142"/>
                  <a:gd name="T35" fmla="*/ 56 h 107"/>
                  <a:gd name="T36" fmla="*/ 75 w 142"/>
                  <a:gd name="T37" fmla="*/ 56 h 107"/>
                  <a:gd name="T38" fmla="*/ 20 w 142"/>
                  <a:gd name="T39" fmla="*/ 56 h 107"/>
                  <a:gd name="T40" fmla="*/ 0 w 142"/>
                  <a:gd name="T41" fmla="*/ 28 h 107"/>
                  <a:gd name="T42" fmla="*/ 26 w 142"/>
                  <a:gd name="T43" fmla="*/ 28 h 107"/>
                  <a:gd name="T44" fmla="*/ 13 w 142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2" h="107">
                    <a:moveTo>
                      <a:pt x="13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101" y="0"/>
                      <a:pt x="114" y="7"/>
                      <a:pt x="122" y="19"/>
                    </a:cubicBezTo>
                    <a:cubicBezTo>
                      <a:pt x="126" y="14"/>
                      <a:pt x="131" y="11"/>
                      <a:pt x="137" y="11"/>
                    </a:cubicBezTo>
                    <a:cubicBezTo>
                      <a:pt x="139" y="11"/>
                      <a:pt x="140" y="12"/>
                      <a:pt x="142" y="12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4" y="21"/>
                      <a:pt x="131" y="27"/>
                      <a:pt x="131" y="3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5" y="98"/>
                      <a:pt x="125" y="98"/>
                      <a:pt x="125" y="98"/>
                    </a:cubicBezTo>
                    <a:cubicBezTo>
                      <a:pt x="125" y="103"/>
                      <a:pt x="121" y="107"/>
                      <a:pt x="115" y="107"/>
                    </a:cubicBezTo>
                    <a:cubicBezTo>
                      <a:pt x="110" y="107"/>
                      <a:pt x="106" y="103"/>
                      <a:pt x="106" y="98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4" y="84"/>
                      <a:pt x="98" y="78"/>
                      <a:pt x="91" y="78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89" y="61"/>
                      <a:pt x="83" y="56"/>
                      <a:pt x="75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10" y="56"/>
                      <a:pt x="1" y="38"/>
                      <a:pt x="0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9" y="21"/>
                      <a:pt x="14" y="11"/>
                      <a:pt x="13" y="0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Oval 304"/>
              <p:cNvSpPr>
                <a:spLocks noChangeArrowheads="1"/>
              </p:cNvSpPr>
              <p:nvPr/>
            </p:nvSpPr>
            <p:spPr bwMode="auto">
              <a:xfrm>
                <a:off x="2760" y="832"/>
                <a:ext cx="25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Oval 305"/>
              <p:cNvSpPr>
                <a:spLocks noChangeArrowheads="1"/>
              </p:cNvSpPr>
              <p:nvPr/>
            </p:nvSpPr>
            <p:spPr bwMode="auto">
              <a:xfrm>
                <a:off x="2855" y="832"/>
                <a:ext cx="21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306"/>
              <p:cNvSpPr>
                <a:spLocks/>
              </p:cNvSpPr>
              <p:nvPr/>
            </p:nvSpPr>
            <p:spPr bwMode="auto">
              <a:xfrm>
                <a:off x="2776" y="935"/>
                <a:ext cx="87" cy="43"/>
              </a:xfrm>
              <a:custGeom>
                <a:avLst/>
                <a:gdLst>
                  <a:gd name="T0" fmla="*/ 37 w 37"/>
                  <a:gd name="T1" fmla="*/ 0 h 18"/>
                  <a:gd name="T2" fmla="*/ 18 w 37"/>
                  <a:gd name="T3" fmla="*/ 18 h 18"/>
                  <a:gd name="T4" fmla="*/ 0 w 37"/>
                  <a:gd name="T5" fmla="*/ 0 h 18"/>
                  <a:gd name="T6" fmla="*/ 37 w 37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8">
                    <a:moveTo>
                      <a:pt x="37" y="0"/>
                    </a:moveTo>
                    <a:cubicBezTo>
                      <a:pt x="37" y="10"/>
                      <a:pt x="28" y="18"/>
                      <a:pt x="18" y="18"/>
                    </a:cubicBezTo>
                    <a:cubicBezTo>
                      <a:pt x="8" y="18"/>
                      <a:pt x="0" y="10"/>
                      <a:pt x="0" y="0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307"/>
              <p:cNvSpPr>
                <a:spLocks/>
              </p:cNvSpPr>
              <p:nvPr/>
            </p:nvSpPr>
            <p:spPr bwMode="auto">
              <a:xfrm>
                <a:off x="2632" y="728"/>
                <a:ext cx="216" cy="51"/>
              </a:xfrm>
              <a:custGeom>
                <a:avLst/>
                <a:gdLst>
                  <a:gd name="T0" fmla="*/ 70 w 90"/>
                  <a:gd name="T1" fmla="*/ 0 h 22"/>
                  <a:gd name="T2" fmla="*/ 90 w 90"/>
                  <a:gd name="T3" fmla="*/ 1 h 22"/>
                  <a:gd name="T4" fmla="*/ 90 w 90"/>
                  <a:gd name="T5" fmla="*/ 2 h 22"/>
                  <a:gd name="T6" fmla="*/ 81 w 90"/>
                  <a:gd name="T7" fmla="*/ 22 h 22"/>
                  <a:gd name="T8" fmla="*/ 0 w 90"/>
                  <a:gd name="T9" fmla="*/ 22 h 22"/>
                  <a:gd name="T10" fmla="*/ 70 w 90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2">
                    <a:moveTo>
                      <a:pt x="70" y="0"/>
                    </a:moveTo>
                    <a:cubicBezTo>
                      <a:pt x="77" y="0"/>
                      <a:pt x="84" y="0"/>
                      <a:pt x="90" y="1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90" y="13"/>
                      <a:pt x="86" y="22"/>
                      <a:pt x="81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3" y="9"/>
                      <a:pt x="39" y="0"/>
                      <a:pt x="70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Rectangle 308"/>
              <p:cNvSpPr>
                <a:spLocks noChangeArrowheads="1"/>
              </p:cNvSpPr>
              <p:nvPr/>
            </p:nvSpPr>
            <p:spPr bwMode="auto">
              <a:xfrm>
                <a:off x="2716" y="1521"/>
                <a:ext cx="364" cy="40"/>
              </a:xfrm>
              <a:prstGeom prst="rect">
                <a:avLst/>
              </a:prstGeom>
              <a:solidFill>
                <a:srgbClr val="5563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Rectangle 309"/>
              <p:cNvSpPr>
                <a:spLocks noChangeArrowheads="1"/>
              </p:cNvSpPr>
              <p:nvPr/>
            </p:nvSpPr>
            <p:spPr bwMode="auto">
              <a:xfrm>
                <a:off x="2717" y="1768"/>
                <a:ext cx="363" cy="26"/>
              </a:xfrm>
              <a:prstGeom prst="rect">
                <a:avLst/>
              </a:prstGeom>
              <a:solidFill>
                <a:srgbClr val="5A3C2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310"/>
              <p:cNvSpPr>
                <a:spLocks/>
              </p:cNvSpPr>
              <p:nvPr/>
            </p:nvSpPr>
            <p:spPr bwMode="auto">
              <a:xfrm>
                <a:off x="2760" y="1029"/>
                <a:ext cx="215" cy="89"/>
              </a:xfrm>
              <a:custGeom>
                <a:avLst/>
                <a:gdLst>
                  <a:gd name="T0" fmla="*/ 90 w 90"/>
                  <a:gd name="T1" fmla="*/ 0 h 37"/>
                  <a:gd name="T2" fmla="*/ 19 w 90"/>
                  <a:gd name="T3" fmla="*/ 0 h 37"/>
                  <a:gd name="T4" fmla="*/ 0 w 90"/>
                  <a:gd name="T5" fmla="*/ 19 h 37"/>
                  <a:gd name="T6" fmla="*/ 19 w 90"/>
                  <a:gd name="T7" fmla="*/ 37 h 37"/>
                  <a:gd name="T8" fmla="*/ 90 w 90"/>
                  <a:gd name="T9" fmla="*/ 37 h 37"/>
                  <a:gd name="T10" fmla="*/ 90 w 90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7">
                    <a:moveTo>
                      <a:pt x="9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90" y="37"/>
                      <a:pt x="90" y="37"/>
                      <a:pt x="90" y="37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311"/>
              <p:cNvSpPr>
                <a:spLocks/>
              </p:cNvSpPr>
              <p:nvPr/>
            </p:nvSpPr>
            <p:spPr bwMode="auto">
              <a:xfrm>
                <a:off x="2760" y="1074"/>
                <a:ext cx="215" cy="43"/>
              </a:xfrm>
              <a:custGeom>
                <a:avLst/>
                <a:gdLst>
                  <a:gd name="T0" fmla="*/ 0 w 90"/>
                  <a:gd name="T1" fmla="*/ 0 h 18"/>
                  <a:gd name="T2" fmla="*/ 19 w 90"/>
                  <a:gd name="T3" fmla="*/ 18 h 18"/>
                  <a:gd name="T4" fmla="*/ 90 w 9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0" y="10"/>
                      <a:pt x="8" y="18"/>
                      <a:pt x="19" y="18"/>
                    </a:cubicBezTo>
                    <a:cubicBezTo>
                      <a:pt x="90" y="18"/>
                      <a:pt x="90" y="18"/>
                      <a:pt x="90" y="18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312"/>
              <p:cNvSpPr>
                <a:spLocks/>
              </p:cNvSpPr>
              <p:nvPr/>
            </p:nvSpPr>
            <p:spPr bwMode="auto">
              <a:xfrm>
                <a:off x="2972" y="1818"/>
                <a:ext cx="139" cy="46"/>
              </a:xfrm>
              <a:custGeom>
                <a:avLst/>
                <a:gdLst>
                  <a:gd name="T0" fmla="*/ 0 w 58"/>
                  <a:gd name="T1" fmla="*/ 0 h 19"/>
                  <a:gd name="T2" fmla="*/ 19 w 58"/>
                  <a:gd name="T3" fmla="*/ 19 h 19"/>
                  <a:gd name="T4" fmla="*/ 58 w 5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9">
                    <a:moveTo>
                      <a:pt x="0" y="0"/>
                    </a:moveTo>
                    <a:cubicBezTo>
                      <a:pt x="0" y="10"/>
                      <a:pt x="9" y="19"/>
                      <a:pt x="19" y="19"/>
                    </a:cubicBezTo>
                    <a:cubicBezTo>
                      <a:pt x="58" y="19"/>
                      <a:pt x="58" y="19"/>
                      <a:pt x="58" y="19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313"/>
              <p:cNvSpPr>
                <a:spLocks/>
              </p:cNvSpPr>
              <p:nvPr/>
            </p:nvSpPr>
            <p:spPr bwMode="auto">
              <a:xfrm>
                <a:off x="2972" y="1587"/>
                <a:ext cx="139" cy="42"/>
              </a:xfrm>
              <a:custGeom>
                <a:avLst/>
                <a:gdLst>
                  <a:gd name="T0" fmla="*/ 0 w 58"/>
                  <a:gd name="T1" fmla="*/ 0 h 18"/>
                  <a:gd name="T2" fmla="*/ 19 w 58"/>
                  <a:gd name="T3" fmla="*/ 18 h 18"/>
                  <a:gd name="T4" fmla="*/ 58 w 58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8">
                    <a:moveTo>
                      <a:pt x="0" y="0"/>
                    </a:moveTo>
                    <a:cubicBezTo>
                      <a:pt x="0" y="10"/>
                      <a:pt x="9" y="18"/>
                      <a:pt x="19" y="18"/>
                    </a:cubicBezTo>
                    <a:cubicBezTo>
                      <a:pt x="58" y="18"/>
                      <a:pt x="58" y="18"/>
                      <a:pt x="58" y="18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314"/>
              <p:cNvSpPr>
                <a:spLocks noChangeShapeType="1"/>
              </p:cNvSpPr>
              <p:nvPr/>
            </p:nvSpPr>
            <p:spPr bwMode="auto">
              <a:xfrm>
                <a:off x="2680" y="1863"/>
                <a:ext cx="37" cy="0"/>
              </a:xfrm>
              <a:prstGeom prst="line">
                <a:avLst/>
              </a:pr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315"/>
              <p:cNvSpPr>
                <a:spLocks noEditPoints="1"/>
              </p:cNvSpPr>
              <p:nvPr/>
            </p:nvSpPr>
            <p:spPr bwMode="auto">
              <a:xfrm>
                <a:off x="2819" y="1510"/>
                <a:ext cx="93" cy="64"/>
              </a:xfrm>
              <a:custGeom>
                <a:avLst/>
                <a:gdLst>
                  <a:gd name="T0" fmla="*/ 34 w 39"/>
                  <a:gd name="T1" fmla="*/ 5 h 27"/>
                  <a:gd name="T2" fmla="*/ 34 w 39"/>
                  <a:gd name="T3" fmla="*/ 22 h 27"/>
                  <a:gd name="T4" fmla="*/ 5 w 39"/>
                  <a:gd name="T5" fmla="*/ 22 h 27"/>
                  <a:gd name="T6" fmla="*/ 5 w 39"/>
                  <a:gd name="T7" fmla="*/ 5 h 27"/>
                  <a:gd name="T8" fmla="*/ 34 w 39"/>
                  <a:gd name="T9" fmla="*/ 5 h 27"/>
                  <a:gd name="T10" fmla="*/ 34 w 39"/>
                  <a:gd name="T11" fmla="*/ 0 h 27"/>
                  <a:gd name="T12" fmla="*/ 5 w 39"/>
                  <a:gd name="T13" fmla="*/ 0 h 27"/>
                  <a:gd name="T14" fmla="*/ 0 w 39"/>
                  <a:gd name="T15" fmla="*/ 5 h 27"/>
                  <a:gd name="T16" fmla="*/ 0 w 39"/>
                  <a:gd name="T17" fmla="*/ 22 h 27"/>
                  <a:gd name="T18" fmla="*/ 5 w 39"/>
                  <a:gd name="T19" fmla="*/ 27 h 27"/>
                  <a:gd name="T20" fmla="*/ 34 w 39"/>
                  <a:gd name="T21" fmla="*/ 27 h 27"/>
                  <a:gd name="T22" fmla="*/ 39 w 39"/>
                  <a:gd name="T23" fmla="*/ 22 h 27"/>
                  <a:gd name="T24" fmla="*/ 39 w 39"/>
                  <a:gd name="T25" fmla="*/ 5 h 27"/>
                  <a:gd name="T26" fmla="*/ 34 w 39"/>
                  <a:gd name="T2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" h="27">
                    <a:moveTo>
                      <a:pt x="34" y="5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4" y="5"/>
                      <a:pt x="34" y="5"/>
                      <a:pt x="34" y="5"/>
                    </a:cubicBezTo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5"/>
                      <a:pt x="2" y="27"/>
                      <a:pt x="5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7"/>
                      <a:pt x="39" y="25"/>
                      <a:pt x="39" y="22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2"/>
                      <a:pt x="37" y="0"/>
                      <a:pt x="34" y="0"/>
                    </a:cubicBez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316"/>
              <p:cNvSpPr>
                <a:spLocks noChangeShapeType="1"/>
              </p:cNvSpPr>
              <p:nvPr/>
            </p:nvSpPr>
            <p:spPr bwMode="auto">
              <a:xfrm flipV="1">
                <a:off x="2945" y="1029"/>
                <a:ext cx="0" cy="89"/>
              </a:xfrm>
              <a:prstGeom prst="line">
                <a:avLst/>
              </a:pr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317"/>
              <p:cNvSpPr>
                <a:spLocks/>
              </p:cNvSpPr>
              <p:nvPr/>
            </p:nvSpPr>
            <p:spPr bwMode="auto">
              <a:xfrm>
                <a:off x="2613" y="1491"/>
                <a:ext cx="157" cy="114"/>
              </a:xfrm>
              <a:custGeom>
                <a:avLst/>
                <a:gdLst>
                  <a:gd name="T0" fmla="*/ 9 w 66"/>
                  <a:gd name="T1" fmla="*/ 38 h 48"/>
                  <a:gd name="T2" fmla="*/ 26 w 66"/>
                  <a:gd name="T3" fmla="*/ 45 h 48"/>
                  <a:gd name="T4" fmla="*/ 28 w 66"/>
                  <a:gd name="T5" fmla="*/ 45 h 48"/>
                  <a:gd name="T6" fmla="*/ 47 w 66"/>
                  <a:gd name="T7" fmla="*/ 45 h 48"/>
                  <a:gd name="T8" fmla="*/ 52 w 66"/>
                  <a:gd name="T9" fmla="*/ 46 h 48"/>
                  <a:gd name="T10" fmla="*/ 64 w 66"/>
                  <a:gd name="T11" fmla="*/ 38 h 48"/>
                  <a:gd name="T12" fmla="*/ 65 w 66"/>
                  <a:gd name="T13" fmla="*/ 35 h 48"/>
                  <a:gd name="T14" fmla="*/ 61 w 66"/>
                  <a:gd name="T15" fmla="*/ 17 h 48"/>
                  <a:gd name="T16" fmla="*/ 51 w 66"/>
                  <a:gd name="T17" fmla="*/ 7 h 48"/>
                  <a:gd name="T18" fmla="*/ 35 w 66"/>
                  <a:gd name="T19" fmla="*/ 1 h 48"/>
                  <a:gd name="T20" fmla="*/ 22 w 66"/>
                  <a:gd name="T21" fmla="*/ 3 h 48"/>
                  <a:gd name="T22" fmla="*/ 9 w 66"/>
                  <a:gd name="T23" fmla="*/ 3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48">
                    <a:moveTo>
                      <a:pt x="9" y="38"/>
                    </a:moveTo>
                    <a:cubicBezTo>
                      <a:pt x="12" y="42"/>
                      <a:pt x="21" y="46"/>
                      <a:pt x="26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34" y="44"/>
                      <a:pt x="42" y="44"/>
                      <a:pt x="47" y="45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7" y="48"/>
                      <a:pt x="63" y="44"/>
                      <a:pt x="64" y="38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6" y="29"/>
                      <a:pt x="65" y="21"/>
                      <a:pt x="61" y="1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8" y="3"/>
                      <a:pt x="40" y="0"/>
                      <a:pt x="35" y="1"/>
                    </a:cubicBezTo>
                    <a:cubicBezTo>
                      <a:pt x="35" y="1"/>
                      <a:pt x="32" y="1"/>
                      <a:pt x="22" y="3"/>
                    </a:cubicBezTo>
                    <a:cubicBezTo>
                      <a:pt x="5" y="6"/>
                      <a:pt x="0" y="26"/>
                      <a:pt x="9" y="38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318"/>
              <p:cNvSpPr>
                <a:spLocks/>
              </p:cNvSpPr>
              <p:nvPr/>
            </p:nvSpPr>
            <p:spPr bwMode="auto">
              <a:xfrm>
                <a:off x="3006" y="1034"/>
                <a:ext cx="104" cy="483"/>
              </a:xfrm>
              <a:custGeom>
                <a:avLst/>
                <a:gdLst>
                  <a:gd name="T0" fmla="*/ 36 w 43"/>
                  <a:gd name="T1" fmla="*/ 0 h 204"/>
                  <a:gd name="T2" fmla="*/ 36 w 43"/>
                  <a:gd name="T3" fmla="*/ 15 h 204"/>
                  <a:gd name="T4" fmla="*/ 14 w 43"/>
                  <a:gd name="T5" fmla="*/ 46 h 204"/>
                  <a:gd name="T6" fmla="*/ 14 w 43"/>
                  <a:gd name="T7" fmla="*/ 158 h 204"/>
                  <a:gd name="T8" fmla="*/ 43 w 43"/>
                  <a:gd name="T9" fmla="*/ 191 h 204"/>
                  <a:gd name="T10" fmla="*/ 35 w 43"/>
                  <a:gd name="T11" fmla="*/ 204 h 204"/>
                  <a:gd name="T12" fmla="*/ 0 w 43"/>
                  <a:gd name="T13" fmla="*/ 158 h 204"/>
                  <a:gd name="T14" fmla="*/ 0 w 43"/>
                  <a:gd name="T15" fmla="*/ 46 h 204"/>
                  <a:gd name="T16" fmla="*/ 36 w 43"/>
                  <a:gd name="T1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04">
                    <a:moveTo>
                      <a:pt x="36" y="0"/>
                    </a:moveTo>
                    <a:cubicBezTo>
                      <a:pt x="36" y="15"/>
                      <a:pt x="36" y="15"/>
                      <a:pt x="36" y="15"/>
                    </a:cubicBezTo>
                    <a:cubicBezTo>
                      <a:pt x="23" y="19"/>
                      <a:pt x="14" y="31"/>
                      <a:pt x="14" y="46"/>
                    </a:cubicBezTo>
                    <a:cubicBezTo>
                      <a:pt x="14" y="158"/>
                      <a:pt x="14" y="158"/>
                      <a:pt x="14" y="158"/>
                    </a:cubicBezTo>
                    <a:cubicBezTo>
                      <a:pt x="14" y="175"/>
                      <a:pt x="26" y="189"/>
                      <a:pt x="43" y="191"/>
                    </a:cubicBezTo>
                    <a:cubicBezTo>
                      <a:pt x="41" y="196"/>
                      <a:pt x="38" y="200"/>
                      <a:pt x="35" y="204"/>
                    </a:cubicBezTo>
                    <a:cubicBezTo>
                      <a:pt x="15" y="198"/>
                      <a:pt x="0" y="180"/>
                      <a:pt x="0" y="158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24"/>
                      <a:pt x="15" y="5"/>
                      <a:pt x="36" y="0"/>
                    </a:cubicBez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319"/>
              <p:cNvSpPr>
                <a:spLocks/>
              </p:cNvSpPr>
              <p:nvPr/>
            </p:nvSpPr>
            <p:spPr bwMode="auto">
              <a:xfrm>
                <a:off x="3159" y="1181"/>
                <a:ext cx="64" cy="75"/>
              </a:xfrm>
              <a:custGeom>
                <a:avLst/>
                <a:gdLst>
                  <a:gd name="T0" fmla="*/ 23 w 27"/>
                  <a:gd name="T1" fmla="*/ 0 h 32"/>
                  <a:gd name="T2" fmla="*/ 25 w 27"/>
                  <a:gd name="T3" fmla="*/ 11 h 32"/>
                  <a:gd name="T4" fmla="*/ 19 w 27"/>
                  <a:gd name="T5" fmla="*/ 32 h 32"/>
                  <a:gd name="T6" fmla="*/ 3 w 27"/>
                  <a:gd name="T7" fmla="*/ 17 h 32"/>
                  <a:gd name="T8" fmla="*/ 0 w 27"/>
                  <a:gd name="T9" fmla="*/ 6 h 32"/>
                  <a:gd name="T10" fmla="*/ 23 w 27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2">
                    <a:moveTo>
                      <a:pt x="23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9"/>
                      <a:pt x="24" y="27"/>
                      <a:pt x="19" y="32"/>
                    </a:cubicBezTo>
                    <a:cubicBezTo>
                      <a:pt x="11" y="30"/>
                      <a:pt x="5" y="25"/>
                      <a:pt x="3" y="17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320"/>
              <p:cNvSpPr>
                <a:spLocks noChangeShapeType="1"/>
              </p:cNvSpPr>
              <p:nvPr/>
            </p:nvSpPr>
            <p:spPr bwMode="auto">
              <a:xfrm flipH="1">
                <a:off x="2809" y="1830"/>
                <a:ext cx="73" cy="0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Line 321"/>
              <p:cNvSpPr>
                <a:spLocks noChangeShapeType="1"/>
              </p:cNvSpPr>
              <p:nvPr/>
            </p:nvSpPr>
            <p:spPr bwMode="auto">
              <a:xfrm flipH="1">
                <a:off x="2826" y="1858"/>
                <a:ext cx="57" cy="0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322"/>
              <p:cNvSpPr>
                <a:spLocks/>
              </p:cNvSpPr>
              <p:nvPr/>
            </p:nvSpPr>
            <p:spPr bwMode="auto">
              <a:xfrm>
                <a:off x="2760" y="1175"/>
                <a:ext cx="29" cy="162"/>
              </a:xfrm>
              <a:custGeom>
                <a:avLst/>
                <a:gdLst>
                  <a:gd name="T0" fmla="*/ 3 w 12"/>
                  <a:gd name="T1" fmla="*/ 68 h 68"/>
                  <a:gd name="T2" fmla="*/ 12 w 12"/>
                  <a:gd name="T3" fmla="*/ 58 h 68"/>
                  <a:gd name="T4" fmla="*/ 12 w 12"/>
                  <a:gd name="T5" fmla="*/ 9 h 68"/>
                  <a:gd name="T6" fmla="*/ 3 w 12"/>
                  <a:gd name="T7" fmla="*/ 0 h 68"/>
                  <a:gd name="T8" fmla="*/ 0 w 12"/>
                  <a:gd name="T9" fmla="*/ 0 h 68"/>
                  <a:gd name="T10" fmla="*/ 0 w 12"/>
                  <a:gd name="T11" fmla="*/ 68 h 68"/>
                  <a:gd name="T12" fmla="*/ 3 w 12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8">
                    <a:moveTo>
                      <a:pt x="3" y="68"/>
                    </a:moveTo>
                    <a:cubicBezTo>
                      <a:pt x="8" y="68"/>
                      <a:pt x="12" y="64"/>
                      <a:pt x="12" y="5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4"/>
                      <a:pt x="8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lnTo>
                      <a:pt x="3" y="68"/>
                    </a:ln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Rectangle 323"/>
              <p:cNvSpPr>
                <a:spLocks noChangeArrowheads="1"/>
              </p:cNvSpPr>
              <p:nvPr/>
            </p:nvSpPr>
            <p:spPr bwMode="auto">
              <a:xfrm>
                <a:off x="2699" y="1175"/>
                <a:ext cx="64" cy="162"/>
              </a:xfrm>
              <a:prstGeom prst="rect">
                <a:avLst/>
              </a:prstGeom>
              <a:solidFill>
                <a:srgbClr val="F692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Oval 324"/>
              <p:cNvSpPr>
                <a:spLocks noChangeArrowheads="1"/>
              </p:cNvSpPr>
              <p:nvPr/>
            </p:nvSpPr>
            <p:spPr bwMode="auto">
              <a:xfrm>
                <a:off x="2666" y="1175"/>
                <a:ext cx="87" cy="87"/>
              </a:xfrm>
              <a:prstGeom prst="ellipse">
                <a:avLst/>
              </a:prstGeom>
              <a:solidFill>
                <a:srgbClr val="ECE6E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325"/>
              <p:cNvSpPr>
                <a:spLocks/>
              </p:cNvSpPr>
              <p:nvPr/>
            </p:nvSpPr>
            <p:spPr bwMode="auto">
              <a:xfrm>
                <a:off x="2686" y="1195"/>
                <a:ext cx="24" cy="50"/>
              </a:xfrm>
              <a:custGeom>
                <a:avLst/>
                <a:gdLst>
                  <a:gd name="T0" fmla="*/ 10 w 10"/>
                  <a:gd name="T1" fmla="*/ 21 h 21"/>
                  <a:gd name="T2" fmla="*/ 0 w 10"/>
                  <a:gd name="T3" fmla="*/ 10 h 21"/>
                  <a:gd name="T4" fmla="*/ 10 w 10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1">
                    <a:moveTo>
                      <a:pt x="10" y="21"/>
                    </a:moveTo>
                    <a:cubicBezTo>
                      <a:pt x="4" y="21"/>
                      <a:pt x="0" y="16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</a:path>
                </a:pathLst>
              </a:custGeom>
              <a:noFill/>
              <a:ln w="15875" cap="rnd">
                <a:solidFill>
                  <a:srgbClr val="8AC7CC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326"/>
              <p:cNvSpPr>
                <a:spLocks/>
              </p:cNvSpPr>
              <p:nvPr/>
            </p:nvSpPr>
            <p:spPr bwMode="auto">
              <a:xfrm>
                <a:off x="2697" y="522"/>
                <a:ext cx="428" cy="313"/>
              </a:xfrm>
              <a:custGeom>
                <a:avLst/>
                <a:gdLst>
                  <a:gd name="T0" fmla="*/ 180 w 180"/>
                  <a:gd name="T1" fmla="*/ 132 h 132"/>
                  <a:gd name="T2" fmla="*/ 79 w 180"/>
                  <a:gd name="T3" fmla="*/ 109 h 132"/>
                  <a:gd name="T4" fmla="*/ 0 w 180"/>
                  <a:gd name="T5" fmla="*/ 109 h 132"/>
                  <a:gd name="T6" fmla="*/ 0 w 180"/>
                  <a:gd name="T7" fmla="*/ 78 h 132"/>
                  <a:gd name="T8" fmla="*/ 78 w 180"/>
                  <a:gd name="T9" fmla="*/ 0 h 132"/>
                  <a:gd name="T10" fmla="*/ 156 w 180"/>
                  <a:gd name="T11" fmla="*/ 78 h 132"/>
                  <a:gd name="T12" fmla="*/ 156 w 180"/>
                  <a:gd name="T13" fmla="*/ 98 h 132"/>
                  <a:gd name="T14" fmla="*/ 180 w 180"/>
                  <a:gd name="T15" fmla="*/ 126 h 132"/>
                  <a:gd name="T16" fmla="*/ 180 w 180"/>
                  <a:gd name="T17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132">
                    <a:moveTo>
                      <a:pt x="180" y="132"/>
                    </a:moveTo>
                    <a:cubicBezTo>
                      <a:pt x="180" y="132"/>
                      <a:pt x="116" y="109"/>
                      <a:pt x="79" y="109"/>
                    </a:cubicBezTo>
                    <a:cubicBezTo>
                      <a:pt x="43" y="109"/>
                      <a:pt x="0" y="109"/>
                      <a:pt x="0" y="10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1" y="0"/>
                      <a:pt x="156" y="35"/>
                      <a:pt x="156" y="78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80" y="126"/>
                      <a:pt x="180" y="126"/>
                      <a:pt x="180" y="126"/>
                    </a:cubicBezTo>
                    <a:lnTo>
                      <a:pt x="180" y="132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327"/>
              <p:cNvSpPr>
                <a:spLocks/>
              </p:cNvSpPr>
              <p:nvPr/>
            </p:nvSpPr>
            <p:spPr bwMode="auto">
              <a:xfrm>
                <a:off x="2819" y="529"/>
                <a:ext cx="248" cy="154"/>
              </a:xfrm>
              <a:custGeom>
                <a:avLst/>
                <a:gdLst>
                  <a:gd name="T0" fmla="*/ 47 w 104"/>
                  <a:gd name="T1" fmla="*/ 0 h 65"/>
                  <a:gd name="T2" fmla="*/ 64 w 104"/>
                  <a:gd name="T3" fmla="*/ 7 h 65"/>
                  <a:gd name="T4" fmla="*/ 11 w 104"/>
                  <a:gd name="T5" fmla="*/ 55 h 65"/>
                  <a:gd name="T6" fmla="*/ 102 w 104"/>
                  <a:gd name="T7" fmla="*/ 55 h 65"/>
                  <a:gd name="T8" fmla="*/ 104 w 104"/>
                  <a:gd name="T9" fmla="*/ 65 h 65"/>
                  <a:gd name="T10" fmla="*/ 0 w 104"/>
                  <a:gd name="T11" fmla="*/ 65 h 65"/>
                  <a:gd name="T12" fmla="*/ 47 w 104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5">
                    <a:moveTo>
                      <a:pt x="47" y="0"/>
                    </a:moveTo>
                    <a:cubicBezTo>
                      <a:pt x="53" y="2"/>
                      <a:pt x="59" y="4"/>
                      <a:pt x="64" y="7"/>
                    </a:cubicBezTo>
                    <a:cubicBezTo>
                      <a:pt x="38" y="9"/>
                      <a:pt x="16" y="29"/>
                      <a:pt x="11" y="55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103" y="58"/>
                      <a:pt x="104" y="62"/>
                      <a:pt x="104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35"/>
                      <a:pt x="20" y="9"/>
                      <a:pt x="47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Oval 328"/>
              <p:cNvSpPr>
                <a:spLocks noChangeArrowheads="1"/>
              </p:cNvSpPr>
              <p:nvPr/>
            </p:nvSpPr>
            <p:spPr bwMode="auto">
              <a:xfrm>
                <a:off x="3040" y="757"/>
                <a:ext cx="40" cy="40"/>
              </a:xfrm>
              <a:prstGeom prst="ellipse">
                <a:avLst/>
              </a:pr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Rectangle 329"/>
              <p:cNvSpPr>
                <a:spLocks noChangeArrowheads="1"/>
              </p:cNvSpPr>
              <p:nvPr/>
            </p:nvSpPr>
            <p:spPr bwMode="auto">
              <a:xfrm>
                <a:off x="2697" y="707"/>
                <a:ext cx="371" cy="35"/>
              </a:xfrm>
              <a:prstGeom prst="rect">
                <a:avLst/>
              </a:prstGeom>
              <a:solidFill>
                <a:srgbClr val="1A17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330"/>
              <p:cNvSpPr>
                <a:spLocks/>
              </p:cNvSpPr>
              <p:nvPr/>
            </p:nvSpPr>
            <p:spPr bwMode="auto">
              <a:xfrm>
                <a:off x="2729" y="588"/>
                <a:ext cx="121" cy="154"/>
              </a:xfrm>
              <a:custGeom>
                <a:avLst/>
                <a:gdLst>
                  <a:gd name="T0" fmla="*/ 0 w 121"/>
                  <a:gd name="T1" fmla="*/ 154 h 154"/>
                  <a:gd name="T2" fmla="*/ 121 w 121"/>
                  <a:gd name="T3" fmla="*/ 154 h 154"/>
                  <a:gd name="T4" fmla="*/ 121 w 121"/>
                  <a:gd name="T5" fmla="*/ 60 h 154"/>
                  <a:gd name="T6" fmla="*/ 59 w 121"/>
                  <a:gd name="T7" fmla="*/ 0 h 154"/>
                  <a:gd name="T8" fmla="*/ 0 w 121"/>
                  <a:gd name="T9" fmla="*/ 60 h 154"/>
                  <a:gd name="T10" fmla="*/ 0 w 121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54">
                    <a:moveTo>
                      <a:pt x="0" y="154"/>
                    </a:moveTo>
                    <a:lnTo>
                      <a:pt x="121" y="154"/>
                    </a:lnTo>
                    <a:lnTo>
                      <a:pt x="121" y="60"/>
                    </a:lnTo>
                    <a:lnTo>
                      <a:pt x="59" y="0"/>
                    </a:lnTo>
                    <a:lnTo>
                      <a:pt x="0" y="6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2B363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Oval 331"/>
              <p:cNvSpPr>
                <a:spLocks noChangeArrowheads="1"/>
              </p:cNvSpPr>
              <p:nvPr/>
            </p:nvSpPr>
            <p:spPr bwMode="auto">
              <a:xfrm>
                <a:off x="2760" y="638"/>
                <a:ext cx="55" cy="55"/>
              </a:xfrm>
              <a:prstGeom prst="ellipse">
                <a:avLst/>
              </a:prstGeom>
              <a:solidFill>
                <a:srgbClr val="ECE6E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332"/>
              <p:cNvSpPr>
                <a:spLocks/>
              </p:cNvSpPr>
              <p:nvPr/>
            </p:nvSpPr>
            <p:spPr bwMode="auto">
              <a:xfrm>
                <a:off x="2952" y="1195"/>
                <a:ext cx="40" cy="79"/>
              </a:xfrm>
              <a:custGeom>
                <a:avLst/>
                <a:gdLst>
                  <a:gd name="T0" fmla="*/ 0 w 17"/>
                  <a:gd name="T1" fmla="*/ 0 h 33"/>
                  <a:gd name="T2" fmla="*/ 0 w 17"/>
                  <a:gd name="T3" fmla="*/ 24 h 33"/>
                  <a:gd name="T4" fmla="*/ 8 w 17"/>
                  <a:gd name="T5" fmla="*/ 33 h 33"/>
                  <a:gd name="T6" fmla="*/ 17 w 17"/>
                  <a:gd name="T7" fmla="*/ 24 h 33"/>
                  <a:gd name="T8" fmla="*/ 17 w 17"/>
                  <a:gd name="T9" fmla="*/ 8 h 33"/>
                  <a:gd name="T10" fmla="*/ 8 w 17"/>
                  <a:gd name="T11" fmla="*/ 0 h 33"/>
                  <a:gd name="T12" fmla="*/ 0 w 17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3">
                    <a:moveTo>
                      <a:pt x="0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9"/>
                      <a:pt x="4" y="33"/>
                      <a:pt x="8" y="33"/>
                    </a:cubicBezTo>
                    <a:cubicBezTo>
                      <a:pt x="13" y="33"/>
                      <a:pt x="17" y="29"/>
                      <a:pt x="17" y="2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3"/>
                      <a:pt x="13" y="0"/>
                      <a:pt x="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ECE6E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Line 333"/>
              <p:cNvSpPr>
                <a:spLocks noChangeShapeType="1"/>
              </p:cNvSpPr>
              <p:nvPr/>
            </p:nvSpPr>
            <p:spPr bwMode="auto">
              <a:xfrm flipV="1">
                <a:off x="2963" y="1175"/>
                <a:ext cx="0" cy="36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4" name="Grupo 663"/>
          <p:cNvGrpSpPr>
            <a:grpSpLocks/>
          </p:cNvGrpSpPr>
          <p:nvPr/>
        </p:nvGrpSpPr>
        <p:grpSpPr bwMode="auto">
          <a:xfrm>
            <a:off x="1174751" y="1246718"/>
            <a:ext cx="1492249" cy="3405716"/>
            <a:chOff x="2795498" y="1178770"/>
            <a:chExt cx="1556166" cy="3547716"/>
          </a:xfrm>
        </p:grpSpPr>
        <p:sp>
          <p:nvSpPr>
            <p:cNvPr id="663" name="Freeform 5"/>
            <p:cNvSpPr>
              <a:spLocks/>
            </p:cNvSpPr>
            <p:nvPr/>
          </p:nvSpPr>
          <p:spPr bwMode="auto">
            <a:xfrm>
              <a:off x="2932352" y="4532453"/>
              <a:ext cx="997713" cy="194033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485" name="Group 458"/>
            <p:cNvGrpSpPr>
              <a:grpSpLocks noChangeAspect="1"/>
            </p:cNvGrpSpPr>
            <p:nvPr/>
          </p:nvGrpSpPr>
          <p:grpSpPr bwMode="auto">
            <a:xfrm>
              <a:off x="2795498" y="1178770"/>
              <a:ext cx="1556166" cy="3462263"/>
              <a:chOff x="2123" y="-62"/>
              <a:chExt cx="1512" cy="3364"/>
            </a:xfrm>
          </p:grpSpPr>
          <p:sp>
            <p:nvSpPr>
              <p:cNvPr id="579" name="Freeform 459"/>
              <p:cNvSpPr>
                <a:spLocks/>
              </p:cNvSpPr>
              <p:nvPr/>
            </p:nvSpPr>
            <p:spPr bwMode="auto">
              <a:xfrm>
                <a:off x="2329" y="1697"/>
                <a:ext cx="120" cy="201"/>
              </a:xfrm>
              <a:custGeom>
                <a:avLst/>
                <a:gdLst>
                  <a:gd name="T0" fmla="*/ 43 w 51"/>
                  <a:gd name="T1" fmla="*/ 85 h 85"/>
                  <a:gd name="T2" fmla="*/ 35 w 51"/>
                  <a:gd name="T3" fmla="*/ 77 h 85"/>
                  <a:gd name="T4" fmla="*/ 35 w 51"/>
                  <a:gd name="T5" fmla="*/ 26 h 85"/>
                  <a:gd name="T6" fmla="*/ 26 w 51"/>
                  <a:gd name="T7" fmla="*/ 16 h 85"/>
                  <a:gd name="T8" fmla="*/ 16 w 51"/>
                  <a:gd name="T9" fmla="*/ 26 h 85"/>
                  <a:gd name="T10" fmla="*/ 16 w 51"/>
                  <a:gd name="T11" fmla="*/ 60 h 85"/>
                  <a:gd name="T12" fmla="*/ 8 w 51"/>
                  <a:gd name="T13" fmla="*/ 68 h 85"/>
                  <a:gd name="T14" fmla="*/ 0 w 51"/>
                  <a:gd name="T15" fmla="*/ 60 h 85"/>
                  <a:gd name="T16" fmla="*/ 0 w 51"/>
                  <a:gd name="T17" fmla="*/ 26 h 85"/>
                  <a:gd name="T18" fmla="*/ 26 w 51"/>
                  <a:gd name="T19" fmla="*/ 0 h 85"/>
                  <a:gd name="T20" fmla="*/ 51 w 51"/>
                  <a:gd name="T21" fmla="*/ 26 h 85"/>
                  <a:gd name="T22" fmla="*/ 51 w 51"/>
                  <a:gd name="T23" fmla="*/ 77 h 85"/>
                  <a:gd name="T24" fmla="*/ 43 w 51"/>
                  <a:gd name="T2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85">
                    <a:moveTo>
                      <a:pt x="43" y="85"/>
                    </a:moveTo>
                    <a:cubicBezTo>
                      <a:pt x="39" y="85"/>
                      <a:pt x="35" y="81"/>
                      <a:pt x="35" y="7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0"/>
                      <a:pt x="31" y="16"/>
                      <a:pt x="26" y="16"/>
                    </a:cubicBezTo>
                    <a:cubicBezTo>
                      <a:pt x="20" y="16"/>
                      <a:pt x="16" y="20"/>
                      <a:pt x="16" y="26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6" y="65"/>
                      <a:pt x="12" y="68"/>
                      <a:pt x="8" y="68"/>
                    </a:cubicBezTo>
                    <a:cubicBezTo>
                      <a:pt x="3" y="68"/>
                      <a:pt x="0" y="65"/>
                      <a:pt x="0" y="6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40" y="0"/>
                      <a:pt x="51" y="11"/>
                      <a:pt x="51" y="26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81"/>
                      <a:pt x="48" y="85"/>
                      <a:pt x="43" y="8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460"/>
              <p:cNvSpPr>
                <a:spLocks/>
              </p:cNvSpPr>
              <p:nvPr/>
            </p:nvSpPr>
            <p:spPr bwMode="auto">
              <a:xfrm>
                <a:off x="2391" y="1746"/>
                <a:ext cx="262" cy="180"/>
              </a:xfrm>
              <a:custGeom>
                <a:avLst/>
                <a:gdLst>
                  <a:gd name="T0" fmla="*/ 110 w 110"/>
                  <a:gd name="T1" fmla="*/ 0 h 76"/>
                  <a:gd name="T2" fmla="*/ 110 w 110"/>
                  <a:gd name="T3" fmla="*/ 48 h 76"/>
                  <a:gd name="T4" fmla="*/ 82 w 110"/>
                  <a:gd name="T5" fmla="*/ 76 h 76"/>
                  <a:gd name="T6" fmla="*/ 27 w 110"/>
                  <a:gd name="T7" fmla="*/ 76 h 76"/>
                  <a:gd name="T8" fmla="*/ 0 w 110"/>
                  <a:gd name="T9" fmla="*/ 48 h 76"/>
                  <a:gd name="T10" fmla="*/ 0 w 110"/>
                  <a:gd name="T11" fmla="*/ 0 h 76"/>
                  <a:gd name="T12" fmla="*/ 110 w 110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76">
                    <a:moveTo>
                      <a:pt x="110" y="0"/>
                    </a:moveTo>
                    <a:cubicBezTo>
                      <a:pt x="110" y="48"/>
                      <a:pt x="110" y="48"/>
                      <a:pt x="110" y="48"/>
                    </a:cubicBezTo>
                    <a:cubicBezTo>
                      <a:pt x="110" y="64"/>
                      <a:pt x="98" y="76"/>
                      <a:pt x="82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12" y="76"/>
                      <a:pt x="0" y="64"/>
                      <a:pt x="0" y="4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461"/>
              <p:cNvSpPr>
                <a:spLocks/>
              </p:cNvSpPr>
              <p:nvPr/>
            </p:nvSpPr>
            <p:spPr bwMode="auto">
              <a:xfrm>
                <a:off x="2820" y="917"/>
                <a:ext cx="427" cy="793"/>
              </a:xfrm>
              <a:custGeom>
                <a:avLst/>
                <a:gdLst>
                  <a:gd name="T0" fmla="*/ 156 w 179"/>
                  <a:gd name="T1" fmla="*/ 334 h 334"/>
                  <a:gd name="T2" fmla="*/ 150 w 179"/>
                  <a:gd name="T3" fmla="*/ 333 h 334"/>
                  <a:gd name="T4" fmla="*/ 49 w 179"/>
                  <a:gd name="T5" fmla="*/ 252 h 334"/>
                  <a:gd name="T6" fmla="*/ 48 w 179"/>
                  <a:gd name="T7" fmla="*/ 16 h 334"/>
                  <a:gd name="T8" fmla="*/ 74 w 179"/>
                  <a:gd name="T9" fmla="*/ 4 h 334"/>
                  <a:gd name="T10" fmla="*/ 86 w 179"/>
                  <a:gd name="T11" fmla="*/ 30 h 334"/>
                  <a:gd name="T12" fmla="*/ 86 w 179"/>
                  <a:gd name="T13" fmla="*/ 233 h 334"/>
                  <a:gd name="T14" fmla="*/ 162 w 179"/>
                  <a:gd name="T15" fmla="*/ 294 h 334"/>
                  <a:gd name="T16" fmla="*/ 176 w 179"/>
                  <a:gd name="T17" fmla="*/ 319 h 334"/>
                  <a:gd name="T18" fmla="*/ 156 w 179"/>
                  <a:gd name="T19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334">
                    <a:moveTo>
                      <a:pt x="156" y="334"/>
                    </a:moveTo>
                    <a:cubicBezTo>
                      <a:pt x="154" y="334"/>
                      <a:pt x="152" y="333"/>
                      <a:pt x="150" y="333"/>
                    </a:cubicBezTo>
                    <a:cubicBezTo>
                      <a:pt x="104" y="319"/>
                      <a:pt x="70" y="292"/>
                      <a:pt x="49" y="252"/>
                    </a:cubicBezTo>
                    <a:cubicBezTo>
                      <a:pt x="0" y="157"/>
                      <a:pt x="46" y="22"/>
                      <a:pt x="48" y="16"/>
                    </a:cubicBezTo>
                    <a:cubicBezTo>
                      <a:pt x="51" y="6"/>
                      <a:pt x="63" y="0"/>
                      <a:pt x="74" y="4"/>
                    </a:cubicBezTo>
                    <a:cubicBezTo>
                      <a:pt x="84" y="7"/>
                      <a:pt x="90" y="19"/>
                      <a:pt x="86" y="30"/>
                    </a:cubicBezTo>
                    <a:cubicBezTo>
                      <a:pt x="86" y="31"/>
                      <a:pt x="45" y="154"/>
                      <a:pt x="86" y="233"/>
                    </a:cubicBezTo>
                    <a:cubicBezTo>
                      <a:pt x="101" y="263"/>
                      <a:pt x="126" y="283"/>
                      <a:pt x="162" y="294"/>
                    </a:cubicBezTo>
                    <a:cubicBezTo>
                      <a:pt x="173" y="297"/>
                      <a:pt x="179" y="308"/>
                      <a:pt x="176" y="319"/>
                    </a:cubicBezTo>
                    <a:cubicBezTo>
                      <a:pt x="173" y="328"/>
                      <a:pt x="165" y="334"/>
                      <a:pt x="156" y="334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462"/>
              <p:cNvSpPr>
                <a:spLocks/>
              </p:cNvSpPr>
              <p:nvPr/>
            </p:nvSpPr>
            <p:spPr bwMode="auto">
              <a:xfrm>
                <a:off x="2835" y="874"/>
                <a:ext cx="264" cy="353"/>
              </a:xfrm>
              <a:custGeom>
                <a:avLst/>
                <a:gdLst>
                  <a:gd name="T0" fmla="*/ 0 w 111"/>
                  <a:gd name="T1" fmla="*/ 129 h 149"/>
                  <a:gd name="T2" fmla="*/ 45 w 111"/>
                  <a:gd name="T3" fmla="*/ 21 h 149"/>
                  <a:gd name="T4" fmla="*/ 89 w 111"/>
                  <a:gd name="T5" fmla="*/ 10 h 149"/>
                  <a:gd name="T6" fmla="*/ 103 w 111"/>
                  <a:gd name="T7" fmla="*/ 52 h 149"/>
                  <a:gd name="T8" fmla="*/ 62 w 111"/>
                  <a:gd name="T9" fmla="*/ 149 h 149"/>
                  <a:gd name="T10" fmla="*/ 0 w 111"/>
                  <a:gd name="T11" fmla="*/ 12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49">
                    <a:moveTo>
                      <a:pt x="0" y="129"/>
                    </a:moveTo>
                    <a:cubicBezTo>
                      <a:pt x="12" y="92"/>
                      <a:pt x="27" y="56"/>
                      <a:pt x="45" y="21"/>
                    </a:cubicBezTo>
                    <a:cubicBezTo>
                      <a:pt x="54" y="5"/>
                      <a:pt x="74" y="0"/>
                      <a:pt x="89" y="10"/>
                    </a:cubicBezTo>
                    <a:cubicBezTo>
                      <a:pt x="104" y="20"/>
                      <a:pt x="111" y="39"/>
                      <a:pt x="103" y="52"/>
                    </a:cubicBezTo>
                    <a:cubicBezTo>
                      <a:pt x="87" y="83"/>
                      <a:pt x="73" y="115"/>
                      <a:pt x="62" y="149"/>
                    </a:cubicBezTo>
                    <a:cubicBezTo>
                      <a:pt x="0" y="129"/>
                      <a:pt x="0" y="129"/>
                      <a:pt x="0" y="129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463"/>
              <p:cNvSpPr>
                <a:spLocks/>
              </p:cNvSpPr>
              <p:nvPr/>
            </p:nvSpPr>
            <p:spPr bwMode="auto">
              <a:xfrm>
                <a:off x="2533" y="1483"/>
                <a:ext cx="1032" cy="165"/>
              </a:xfrm>
              <a:custGeom>
                <a:avLst/>
                <a:gdLst>
                  <a:gd name="T0" fmla="*/ 434 w 434"/>
                  <a:gd name="T1" fmla="*/ 35 h 70"/>
                  <a:gd name="T2" fmla="*/ 399 w 434"/>
                  <a:gd name="T3" fmla="*/ 70 h 70"/>
                  <a:gd name="T4" fmla="*/ 35 w 434"/>
                  <a:gd name="T5" fmla="*/ 70 h 70"/>
                  <a:gd name="T6" fmla="*/ 0 w 434"/>
                  <a:gd name="T7" fmla="*/ 35 h 70"/>
                  <a:gd name="T8" fmla="*/ 35 w 434"/>
                  <a:gd name="T9" fmla="*/ 0 h 70"/>
                  <a:gd name="T10" fmla="*/ 399 w 434"/>
                  <a:gd name="T11" fmla="*/ 0 h 70"/>
                  <a:gd name="T12" fmla="*/ 434 w 434"/>
                  <a:gd name="T13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" h="70">
                    <a:moveTo>
                      <a:pt x="434" y="35"/>
                    </a:moveTo>
                    <a:cubicBezTo>
                      <a:pt x="434" y="54"/>
                      <a:pt x="419" y="70"/>
                      <a:pt x="399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399" y="0"/>
                      <a:pt x="399" y="0"/>
                      <a:pt x="399" y="0"/>
                    </a:cubicBezTo>
                    <a:cubicBezTo>
                      <a:pt x="419" y="0"/>
                      <a:pt x="434" y="16"/>
                      <a:pt x="434" y="35"/>
                    </a:cubicBezTo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Oval 464"/>
              <p:cNvSpPr>
                <a:spLocks noChangeArrowheads="1"/>
              </p:cNvSpPr>
              <p:nvPr/>
            </p:nvSpPr>
            <p:spPr bwMode="auto">
              <a:xfrm>
                <a:off x="3397" y="1483"/>
                <a:ext cx="167" cy="165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Oval 465"/>
              <p:cNvSpPr>
                <a:spLocks noChangeArrowheads="1"/>
              </p:cNvSpPr>
              <p:nvPr/>
            </p:nvSpPr>
            <p:spPr bwMode="auto">
              <a:xfrm>
                <a:off x="3444" y="1513"/>
                <a:ext cx="105" cy="105"/>
              </a:xfrm>
              <a:prstGeom prst="ellipse">
                <a:avLst/>
              </a:prstGeom>
              <a:solidFill>
                <a:srgbClr val="DEDBD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466"/>
              <p:cNvSpPr>
                <a:spLocks/>
              </p:cNvSpPr>
              <p:nvPr/>
            </p:nvSpPr>
            <p:spPr bwMode="auto">
              <a:xfrm>
                <a:off x="2494" y="1290"/>
                <a:ext cx="1117" cy="193"/>
              </a:xfrm>
              <a:custGeom>
                <a:avLst/>
                <a:gdLst>
                  <a:gd name="T0" fmla="*/ 471 w 471"/>
                  <a:gd name="T1" fmla="*/ 41 h 81"/>
                  <a:gd name="T2" fmla="*/ 430 w 471"/>
                  <a:gd name="T3" fmla="*/ 81 h 81"/>
                  <a:gd name="T4" fmla="*/ 41 w 471"/>
                  <a:gd name="T5" fmla="*/ 81 h 81"/>
                  <a:gd name="T6" fmla="*/ 0 w 471"/>
                  <a:gd name="T7" fmla="*/ 41 h 81"/>
                  <a:gd name="T8" fmla="*/ 41 w 471"/>
                  <a:gd name="T9" fmla="*/ 0 h 81"/>
                  <a:gd name="T10" fmla="*/ 430 w 471"/>
                  <a:gd name="T11" fmla="*/ 0 h 81"/>
                  <a:gd name="T12" fmla="*/ 471 w 471"/>
                  <a:gd name="T13" fmla="*/ 4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1" h="81">
                    <a:moveTo>
                      <a:pt x="471" y="41"/>
                    </a:moveTo>
                    <a:cubicBezTo>
                      <a:pt x="471" y="63"/>
                      <a:pt x="453" y="81"/>
                      <a:pt x="430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18" y="81"/>
                      <a:pt x="0" y="63"/>
                      <a:pt x="0" y="41"/>
                    </a:cubicBezTo>
                    <a:cubicBezTo>
                      <a:pt x="0" y="18"/>
                      <a:pt x="18" y="0"/>
                      <a:pt x="41" y="0"/>
                    </a:cubicBezTo>
                    <a:cubicBezTo>
                      <a:pt x="430" y="0"/>
                      <a:pt x="430" y="0"/>
                      <a:pt x="430" y="0"/>
                    </a:cubicBezTo>
                    <a:cubicBezTo>
                      <a:pt x="453" y="0"/>
                      <a:pt x="471" y="18"/>
                      <a:pt x="471" y="41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Oval 467"/>
              <p:cNvSpPr>
                <a:spLocks noChangeArrowheads="1"/>
              </p:cNvSpPr>
              <p:nvPr/>
            </p:nvSpPr>
            <p:spPr bwMode="auto">
              <a:xfrm>
                <a:off x="3418" y="1290"/>
                <a:ext cx="193" cy="193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468"/>
              <p:cNvSpPr>
                <a:spLocks/>
              </p:cNvSpPr>
              <p:nvPr/>
            </p:nvSpPr>
            <p:spPr bwMode="auto">
              <a:xfrm>
                <a:off x="3418" y="1313"/>
                <a:ext cx="217" cy="144"/>
              </a:xfrm>
              <a:custGeom>
                <a:avLst/>
                <a:gdLst>
                  <a:gd name="T0" fmla="*/ 60 w 91"/>
                  <a:gd name="T1" fmla="*/ 0 h 61"/>
                  <a:gd name="T2" fmla="*/ 15 w 91"/>
                  <a:gd name="T3" fmla="*/ 0 h 61"/>
                  <a:gd name="T4" fmla="*/ 0 w 91"/>
                  <a:gd name="T5" fmla="*/ 31 h 61"/>
                  <a:gd name="T6" fmla="*/ 15 w 91"/>
                  <a:gd name="T7" fmla="*/ 61 h 61"/>
                  <a:gd name="T8" fmla="*/ 60 w 91"/>
                  <a:gd name="T9" fmla="*/ 61 h 61"/>
                  <a:gd name="T10" fmla="*/ 91 w 91"/>
                  <a:gd name="T11" fmla="*/ 31 h 61"/>
                  <a:gd name="T12" fmla="*/ 60 w 91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61">
                    <a:moveTo>
                      <a:pt x="60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6" y="7"/>
                      <a:pt x="0" y="18"/>
                      <a:pt x="0" y="31"/>
                    </a:cubicBezTo>
                    <a:cubicBezTo>
                      <a:pt x="0" y="43"/>
                      <a:pt x="6" y="54"/>
                      <a:pt x="15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77" y="61"/>
                      <a:pt x="91" y="48"/>
                      <a:pt x="91" y="31"/>
                    </a:cubicBezTo>
                    <a:cubicBezTo>
                      <a:pt x="91" y="13"/>
                      <a:pt x="77" y="0"/>
                      <a:pt x="60" y="0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Oval 469"/>
              <p:cNvSpPr>
                <a:spLocks noChangeArrowheads="1"/>
              </p:cNvSpPr>
              <p:nvPr/>
            </p:nvSpPr>
            <p:spPr bwMode="auto">
              <a:xfrm>
                <a:off x="3487" y="1313"/>
                <a:ext cx="148" cy="144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470"/>
              <p:cNvSpPr>
                <a:spLocks/>
              </p:cNvSpPr>
              <p:nvPr/>
            </p:nvSpPr>
            <p:spPr bwMode="auto">
              <a:xfrm>
                <a:off x="2462" y="1356"/>
                <a:ext cx="1023" cy="165"/>
              </a:xfrm>
              <a:custGeom>
                <a:avLst/>
                <a:gdLst>
                  <a:gd name="T0" fmla="*/ 431 w 431"/>
                  <a:gd name="T1" fmla="*/ 35 h 70"/>
                  <a:gd name="T2" fmla="*/ 395 w 431"/>
                  <a:gd name="T3" fmla="*/ 70 h 70"/>
                  <a:gd name="T4" fmla="*/ 35 w 431"/>
                  <a:gd name="T5" fmla="*/ 70 h 70"/>
                  <a:gd name="T6" fmla="*/ 0 w 431"/>
                  <a:gd name="T7" fmla="*/ 35 h 70"/>
                  <a:gd name="T8" fmla="*/ 35 w 431"/>
                  <a:gd name="T9" fmla="*/ 0 h 70"/>
                  <a:gd name="T10" fmla="*/ 395 w 431"/>
                  <a:gd name="T11" fmla="*/ 0 h 70"/>
                  <a:gd name="T12" fmla="*/ 431 w 431"/>
                  <a:gd name="T13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70">
                    <a:moveTo>
                      <a:pt x="431" y="35"/>
                    </a:moveTo>
                    <a:cubicBezTo>
                      <a:pt x="431" y="54"/>
                      <a:pt x="415" y="70"/>
                      <a:pt x="39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5" y="70"/>
                      <a:pt x="0" y="54"/>
                      <a:pt x="0" y="35"/>
                    </a:cubicBezTo>
                    <a:cubicBezTo>
                      <a:pt x="0" y="15"/>
                      <a:pt x="15" y="0"/>
                      <a:pt x="35" y="0"/>
                    </a:cubicBezTo>
                    <a:cubicBezTo>
                      <a:pt x="395" y="0"/>
                      <a:pt x="395" y="0"/>
                      <a:pt x="395" y="0"/>
                    </a:cubicBezTo>
                    <a:cubicBezTo>
                      <a:pt x="415" y="0"/>
                      <a:pt x="431" y="15"/>
                      <a:pt x="431" y="35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Oval 471"/>
              <p:cNvSpPr>
                <a:spLocks noChangeArrowheads="1"/>
              </p:cNvSpPr>
              <p:nvPr/>
            </p:nvSpPr>
            <p:spPr bwMode="auto">
              <a:xfrm>
                <a:off x="3318" y="1356"/>
                <a:ext cx="167" cy="165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472"/>
              <p:cNvSpPr>
                <a:spLocks/>
              </p:cNvSpPr>
              <p:nvPr/>
            </p:nvSpPr>
            <p:spPr bwMode="auto">
              <a:xfrm>
                <a:off x="3318" y="1376"/>
                <a:ext cx="187" cy="126"/>
              </a:xfrm>
              <a:custGeom>
                <a:avLst/>
                <a:gdLst>
                  <a:gd name="T0" fmla="*/ 52 w 79"/>
                  <a:gd name="T1" fmla="*/ 0 h 54"/>
                  <a:gd name="T2" fmla="*/ 13 w 79"/>
                  <a:gd name="T3" fmla="*/ 0 h 54"/>
                  <a:gd name="T4" fmla="*/ 0 w 79"/>
                  <a:gd name="T5" fmla="*/ 27 h 54"/>
                  <a:gd name="T6" fmla="*/ 13 w 79"/>
                  <a:gd name="T7" fmla="*/ 54 h 54"/>
                  <a:gd name="T8" fmla="*/ 52 w 79"/>
                  <a:gd name="T9" fmla="*/ 54 h 54"/>
                  <a:gd name="T10" fmla="*/ 79 w 79"/>
                  <a:gd name="T11" fmla="*/ 27 h 54"/>
                  <a:gd name="T12" fmla="*/ 52 w 79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4">
                    <a:moveTo>
                      <a:pt x="52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5" y="6"/>
                      <a:pt x="0" y="16"/>
                      <a:pt x="0" y="27"/>
                    </a:cubicBezTo>
                    <a:cubicBezTo>
                      <a:pt x="0" y="38"/>
                      <a:pt x="5" y="47"/>
                      <a:pt x="13" y="54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67" y="54"/>
                      <a:pt x="79" y="42"/>
                      <a:pt x="79" y="27"/>
                    </a:cubicBezTo>
                    <a:cubicBezTo>
                      <a:pt x="79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Oval 473"/>
              <p:cNvSpPr>
                <a:spLocks noChangeArrowheads="1"/>
              </p:cNvSpPr>
              <p:nvPr/>
            </p:nvSpPr>
            <p:spPr bwMode="auto">
              <a:xfrm>
                <a:off x="3375" y="1376"/>
                <a:ext cx="129" cy="126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474"/>
              <p:cNvSpPr>
                <a:spLocks/>
              </p:cNvSpPr>
              <p:nvPr/>
            </p:nvSpPr>
            <p:spPr bwMode="auto">
              <a:xfrm>
                <a:off x="2848" y="3017"/>
                <a:ext cx="109" cy="225"/>
              </a:xfrm>
              <a:custGeom>
                <a:avLst/>
                <a:gdLst>
                  <a:gd name="T0" fmla="*/ 47 w 47"/>
                  <a:gd name="T1" fmla="*/ 1 h 95"/>
                  <a:gd name="T2" fmla="*/ 46 w 47"/>
                  <a:gd name="T3" fmla="*/ 74 h 95"/>
                  <a:gd name="T4" fmla="*/ 23 w 47"/>
                  <a:gd name="T5" fmla="*/ 95 h 95"/>
                  <a:gd name="T6" fmla="*/ 0 w 47"/>
                  <a:gd name="T7" fmla="*/ 74 h 95"/>
                  <a:gd name="T8" fmla="*/ 1 w 47"/>
                  <a:gd name="T9" fmla="*/ 0 h 95"/>
                  <a:gd name="T10" fmla="*/ 47 w 47"/>
                  <a:gd name="T11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95">
                    <a:moveTo>
                      <a:pt x="47" y="1"/>
                    </a:moveTo>
                    <a:cubicBezTo>
                      <a:pt x="46" y="74"/>
                      <a:pt x="46" y="74"/>
                      <a:pt x="46" y="74"/>
                    </a:cubicBezTo>
                    <a:cubicBezTo>
                      <a:pt x="46" y="86"/>
                      <a:pt x="35" y="95"/>
                      <a:pt x="23" y="95"/>
                    </a:cubicBezTo>
                    <a:cubicBezTo>
                      <a:pt x="10" y="95"/>
                      <a:pt x="0" y="85"/>
                      <a:pt x="0" y="7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7" y="1"/>
                      <a:pt x="47" y="1"/>
                      <a:pt x="47" y="1"/>
                    </a:cubicBezTo>
                  </a:path>
                </a:pathLst>
              </a:cu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475"/>
              <p:cNvSpPr>
                <a:spLocks/>
              </p:cNvSpPr>
              <p:nvPr/>
            </p:nvSpPr>
            <p:spPr bwMode="auto">
              <a:xfrm>
                <a:off x="2841" y="1665"/>
                <a:ext cx="163" cy="1416"/>
              </a:xfrm>
              <a:custGeom>
                <a:avLst/>
                <a:gdLst>
                  <a:gd name="T0" fmla="*/ 0 w 68"/>
                  <a:gd name="T1" fmla="*/ 598 h 598"/>
                  <a:gd name="T2" fmla="*/ 8 w 68"/>
                  <a:gd name="T3" fmla="*/ 28 h 598"/>
                  <a:gd name="T4" fmla="*/ 38 w 68"/>
                  <a:gd name="T5" fmla="*/ 0 h 598"/>
                  <a:gd name="T6" fmla="*/ 68 w 68"/>
                  <a:gd name="T7" fmla="*/ 29 h 598"/>
                  <a:gd name="T8" fmla="*/ 60 w 68"/>
                  <a:gd name="T9" fmla="*/ 598 h 598"/>
                  <a:gd name="T10" fmla="*/ 0 w 68"/>
                  <a:gd name="T11" fmla="*/ 59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598">
                    <a:moveTo>
                      <a:pt x="0" y="598"/>
                    </a:moveTo>
                    <a:cubicBezTo>
                      <a:pt x="8" y="28"/>
                      <a:pt x="8" y="28"/>
                      <a:pt x="8" y="28"/>
                    </a:cubicBezTo>
                    <a:cubicBezTo>
                      <a:pt x="8" y="12"/>
                      <a:pt x="22" y="0"/>
                      <a:pt x="38" y="0"/>
                    </a:cubicBezTo>
                    <a:cubicBezTo>
                      <a:pt x="55" y="1"/>
                      <a:pt x="68" y="13"/>
                      <a:pt x="68" y="29"/>
                    </a:cubicBezTo>
                    <a:cubicBezTo>
                      <a:pt x="60" y="598"/>
                      <a:pt x="60" y="598"/>
                      <a:pt x="60" y="598"/>
                    </a:cubicBezTo>
                    <a:cubicBezTo>
                      <a:pt x="0" y="598"/>
                      <a:pt x="0" y="598"/>
                      <a:pt x="0" y="598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Rectangle 476"/>
              <p:cNvSpPr>
                <a:spLocks noChangeArrowheads="1"/>
              </p:cNvSpPr>
              <p:nvPr/>
            </p:nvSpPr>
            <p:spPr bwMode="auto">
              <a:xfrm>
                <a:off x="2844" y="2989"/>
                <a:ext cx="2" cy="47"/>
              </a:xfrm>
              <a:prstGeom prst="rect">
                <a:avLst/>
              </a:prstGeom>
              <a:solidFill>
                <a:srgbClr val="978B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Rectangle 477"/>
              <p:cNvSpPr>
                <a:spLocks noChangeArrowheads="1"/>
              </p:cNvSpPr>
              <p:nvPr/>
            </p:nvSpPr>
            <p:spPr bwMode="auto">
              <a:xfrm>
                <a:off x="2844" y="2989"/>
                <a:ext cx="2" cy="4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478"/>
              <p:cNvSpPr>
                <a:spLocks/>
              </p:cNvSpPr>
              <p:nvPr/>
            </p:nvSpPr>
            <p:spPr bwMode="auto">
              <a:xfrm>
                <a:off x="2844" y="2989"/>
                <a:ext cx="144" cy="47"/>
              </a:xfrm>
              <a:custGeom>
                <a:avLst/>
                <a:gdLst>
                  <a:gd name="T0" fmla="*/ 0 w 143"/>
                  <a:gd name="T1" fmla="*/ 0 h 47"/>
                  <a:gd name="T2" fmla="*/ 0 w 143"/>
                  <a:gd name="T3" fmla="*/ 47 h 47"/>
                  <a:gd name="T4" fmla="*/ 143 w 143"/>
                  <a:gd name="T5" fmla="*/ 47 h 47"/>
                  <a:gd name="T6" fmla="*/ 143 w 143"/>
                  <a:gd name="T7" fmla="*/ 2 h 47"/>
                  <a:gd name="T8" fmla="*/ 0 w 143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7">
                    <a:moveTo>
                      <a:pt x="0" y="0"/>
                    </a:moveTo>
                    <a:lnTo>
                      <a:pt x="0" y="47"/>
                    </a:lnTo>
                    <a:lnTo>
                      <a:pt x="143" y="47"/>
                    </a:lnTo>
                    <a:lnTo>
                      <a:pt x="14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6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479"/>
              <p:cNvSpPr>
                <a:spLocks/>
              </p:cNvSpPr>
              <p:nvPr/>
            </p:nvSpPr>
            <p:spPr bwMode="auto">
              <a:xfrm>
                <a:off x="2844" y="2989"/>
                <a:ext cx="144" cy="47"/>
              </a:xfrm>
              <a:custGeom>
                <a:avLst/>
                <a:gdLst>
                  <a:gd name="T0" fmla="*/ 0 w 143"/>
                  <a:gd name="T1" fmla="*/ 0 h 47"/>
                  <a:gd name="T2" fmla="*/ 0 w 143"/>
                  <a:gd name="T3" fmla="*/ 47 h 47"/>
                  <a:gd name="T4" fmla="*/ 143 w 143"/>
                  <a:gd name="T5" fmla="*/ 47 h 47"/>
                  <a:gd name="T6" fmla="*/ 143 w 143"/>
                  <a:gd name="T7" fmla="*/ 2 h 47"/>
                  <a:gd name="T8" fmla="*/ 0 w 143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7">
                    <a:moveTo>
                      <a:pt x="0" y="0"/>
                    </a:moveTo>
                    <a:lnTo>
                      <a:pt x="0" y="47"/>
                    </a:lnTo>
                    <a:lnTo>
                      <a:pt x="143" y="47"/>
                    </a:lnTo>
                    <a:lnTo>
                      <a:pt x="143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480"/>
              <p:cNvSpPr>
                <a:spLocks/>
              </p:cNvSpPr>
              <p:nvPr/>
            </p:nvSpPr>
            <p:spPr bwMode="auto">
              <a:xfrm>
                <a:off x="2524" y="1620"/>
                <a:ext cx="470" cy="315"/>
              </a:xfrm>
              <a:custGeom>
                <a:avLst/>
                <a:gdLst>
                  <a:gd name="T0" fmla="*/ 99 w 198"/>
                  <a:gd name="T1" fmla="*/ 0 h 133"/>
                  <a:gd name="T2" fmla="*/ 198 w 198"/>
                  <a:gd name="T3" fmla="*/ 110 h 133"/>
                  <a:gd name="T4" fmla="*/ 198 w 198"/>
                  <a:gd name="T5" fmla="*/ 133 h 133"/>
                  <a:gd name="T6" fmla="*/ 0 w 198"/>
                  <a:gd name="T7" fmla="*/ 133 h 133"/>
                  <a:gd name="T8" fmla="*/ 0 w 198"/>
                  <a:gd name="T9" fmla="*/ 110 h 133"/>
                  <a:gd name="T10" fmla="*/ 99 w 198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133">
                    <a:moveTo>
                      <a:pt x="99" y="0"/>
                    </a:moveTo>
                    <a:cubicBezTo>
                      <a:pt x="154" y="0"/>
                      <a:pt x="198" y="49"/>
                      <a:pt x="198" y="110"/>
                    </a:cubicBezTo>
                    <a:cubicBezTo>
                      <a:pt x="198" y="133"/>
                      <a:pt x="198" y="133"/>
                      <a:pt x="198" y="133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5" y="0"/>
                      <a:pt x="99" y="0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481"/>
              <p:cNvSpPr>
                <a:spLocks/>
              </p:cNvSpPr>
              <p:nvPr/>
            </p:nvSpPr>
            <p:spPr bwMode="auto">
              <a:xfrm>
                <a:off x="2468" y="3008"/>
                <a:ext cx="122" cy="227"/>
              </a:xfrm>
              <a:custGeom>
                <a:avLst/>
                <a:gdLst>
                  <a:gd name="T0" fmla="*/ 51 w 51"/>
                  <a:gd name="T1" fmla="*/ 2 h 96"/>
                  <a:gd name="T2" fmla="*/ 47 w 51"/>
                  <a:gd name="T3" fmla="*/ 75 h 96"/>
                  <a:gd name="T4" fmla="*/ 23 w 51"/>
                  <a:gd name="T5" fmla="*/ 95 h 96"/>
                  <a:gd name="T6" fmla="*/ 1 w 51"/>
                  <a:gd name="T7" fmla="*/ 72 h 96"/>
                  <a:gd name="T8" fmla="*/ 5 w 51"/>
                  <a:gd name="T9" fmla="*/ 0 h 96"/>
                  <a:gd name="T10" fmla="*/ 51 w 51"/>
                  <a:gd name="T11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96">
                    <a:moveTo>
                      <a:pt x="51" y="2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6" y="87"/>
                      <a:pt x="35" y="96"/>
                      <a:pt x="23" y="95"/>
                    </a:cubicBezTo>
                    <a:cubicBezTo>
                      <a:pt x="10" y="94"/>
                      <a:pt x="0" y="84"/>
                      <a:pt x="1" y="7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1" y="2"/>
                      <a:pt x="51" y="2"/>
                      <a:pt x="51" y="2"/>
                    </a:cubicBezTo>
                  </a:path>
                </a:pathLst>
              </a:cu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482"/>
              <p:cNvSpPr>
                <a:spLocks/>
              </p:cNvSpPr>
              <p:nvPr/>
            </p:nvSpPr>
            <p:spPr bwMode="auto">
              <a:xfrm>
                <a:off x="2475" y="1665"/>
                <a:ext cx="191" cy="1412"/>
              </a:xfrm>
              <a:custGeom>
                <a:avLst/>
                <a:gdLst>
                  <a:gd name="T0" fmla="*/ 0 w 81"/>
                  <a:gd name="T1" fmla="*/ 594 h 596"/>
                  <a:gd name="T2" fmla="*/ 20 w 81"/>
                  <a:gd name="T3" fmla="*/ 27 h 596"/>
                  <a:gd name="T4" fmla="*/ 51 w 81"/>
                  <a:gd name="T5" fmla="*/ 0 h 596"/>
                  <a:gd name="T6" fmla="*/ 80 w 81"/>
                  <a:gd name="T7" fmla="*/ 29 h 596"/>
                  <a:gd name="T8" fmla="*/ 60 w 81"/>
                  <a:gd name="T9" fmla="*/ 596 h 596"/>
                  <a:gd name="T10" fmla="*/ 0 w 81"/>
                  <a:gd name="T11" fmla="*/ 594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596">
                    <a:moveTo>
                      <a:pt x="0" y="594"/>
                    </a:moveTo>
                    <a:cubicBezTo>
                      <a:pt x="10" y="406"/>
                      <a:pt x="16" y="216"/>
                      <a:pt x="20" y="27"/>
                    </a:cubicBezTo>
                    <a:cubicBezTo>
                      <a:pt x="21" y="12"/>
                      <a:pt x="34" y="0"/>
                      <a:pt x="51" y="0"/>
                    </a:cubicBezTo>
                    <a:cubicBezTo>
                      <a:pt x="67" y="1"/>
                      <a:pt x="81" y="13"/>
                      <a:pt x="80" y="29"/>
                    </a:cubicBezTo>
                    <a:cubicBezTo>
                      <a:pt x="76" y="218"/>
                      <a:pt x="70" y="407"/>
                      <a:pt x="60" y="596"/>
                    </a:cubicBezTo>
                    <a:cubicBezTo>
                      <a:pt x="0" y="594"/>
                      <a:pt x="0" y="594"/>
                      <a:pt x="0" y="594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483"/>
              <p:cNvSpPr>
                <a:spLocks/>
              </p:cNvSpPr>
              <p:nvPr/>
            </p:nvSpPr>
            <p:spPr bwMode="auto">
              <a:xfrm>
                <a:off x="2618" y="2982"/>
                <a:ext cx="2" cy="47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0 w 1"/>
                  <a:gd name="T5" fmla="*/ 20 h 20"/>
                  <a:gd name="T6" fmla="*/ 1 w 1"/>
                  <a:gd name="T7" fmla="*/ 0 h 20"/>
                  <a:gd name="T8" fmla="*/ 1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1" y="7"/>
                      <a:pt x="1" y="13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978B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484"/>
              <p:cNvSpPr>
                <a:spLocks/>
              </p:cNvSpPr>
              <p:nvPr/>
            </p:nvSpPr>
            <p:spPr bwMode="auto">
              <a:xfrm>
                <a:off x="2479" y="2976"/>
                <a:ext cx="142" cy="54"/>
              </a:xfrm>
              <a:custGeom>
                <a:avLst/>
                <a:gdLst>
                  <a:gd name="T0" fmla="*/ 1 w 60"/>
                  <a:gd name="T1" fmla="*/ 0 h 23"/>
                  <a:gd name="T2" fmla="*/ 0 w 60"/>
                  <a:gd name="T3" fmla="*/ 20 h 23"/>
                  <a:gd name="T4" fmla="*/ 59 w 60"/>
                  <a:gd name="T5" fmla="*/ 23 h 23"/>
                  <a:gd name="T6" fmla="*/ 60 w 60"/>
                  <a:gd name="T7" fmla="*/ 3 h 23"/>
                  <a:gd name="T8" fmla="*/ 1 w 60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3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60" y="16"/>
                      <a:pt x="60" y="10"/>
                      <a:pt x="60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1526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485"/>
              <p:cNvSpPr>
                <a:spLocks/>
              </p:cNvSpPr>
              <p:nvPr/>
            </p:nvSpPr>
            <p:spPr bwMode="auto">
              <a:xfrm>
                <a:off x="2481" y="1695"/>
                <a:ext cx="534" cy="167"/>
              </a:xfrm>
              <a:custGeom>
                <a:avLst/>
                <a:gdLst>
                  <a:gd name="T0" fmla="*/ 534 w 534"/>
                  <a:gd name="T1" fmla="*/ 97 h 168"/>
                  <a:gd name="T2" fmla="*/ 26 w 534"/>
                  <a:gd name="T3" fmla="*/ 168 h 168"/>
                  <a:gd name="T4" fmla="*/ 0 w 534"/>
                  <a:gd name="T5" fmla="*/ 71 h 168"/>
                  <a:gd name="T6" fmla="*/ 534 w 534"/>
                  <a:gd name="T7" fmla="*/ 0 h 168"/>
                  <a:gd name="T8" fmla="*/ 534 w 534"/>
                  <a:gd name="T9" fmla="*/ 9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168">
                    <a:moveTo>
                      <a:pt x="534" y="97"/>
                    </a:moveTo>
                    <a:lnTo>
                      <a:pt x="26" y="168"/>
                    </a:lnTo>
                    <a:lnTo>
                      <a:pt x="0" y="71"/>
                    </a:lnTo>
                    <a:lnTo>
                      <a:pt x="534" y="0"/>
                    </a:lnTo>
                    <a:lnTo>
                      <a:pt x="534" y="97"/>
                    </a:lnTo>
                    <a:close/>
                  </a:path>
                </a:pathLst>
              </a:custGeom>
              <a:solidFill>
                <a:srgbClr val="73472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486"/>
              <p:cNvSpPr>
                <a:spLocks/>
              </p:cNvSpPr>
              <p:nvPr/>
            </p:nvSpPr>
            <p:spPr bwMode="auto">
              <a:xfrm>
                <a:off x="2481" y="1695"/>
                <a:ext cx="534" cy="167"/>
              </a:xfrm>
              <a:custGeom>
                <a:avLst/>
                <a:gdLst>
                  <a:gd name="T0" fmla="*/ 534 w 534"/>
                  <a:gd name="T1" fmla="*/ 97 h 168"/>
                  <a:gd name="T2" fmla="*/ 26 w 534"/>
                  <a:gd name="T3" fmla="*/ 168 h 168"/>
                  <a:gd name="T4" fmla="*/ 0 w 534"/>
                  <a:gd name="T5" fmla="*/ 71 h 168"/>
                  <a:gd name="T6" fmla="*/ 534 w 534"/>
                  <a:gd name="T7" fmla="*/ 0 h 168"/>
                  <a:gd name="T8" fmla="*/ 534 w 534"/>
                  <a:gd name="T9" fmla="*/ 9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168">
                    <a:moveTo>
                      <a:pt x="534" y="97"/>
                    </a:moveTo>
                    <a:lnTo>
                      <a:pt x="26" y="168"/>
                    </a:lnTo>
                    <a:lnTo>
                      <a:pt x="0" y="71"/>
                    </a:lnTo>
                    <a:lnTo>
                      <a:pt x="534" y="0"/>
                    </a:lnTo>
                    <a:lnTo>
                      <a:pt x="534" y="97"/>
                    </a:lnTo>
                  </a:path>
                </a:pathLst>
              </a:custGeom>
              <a:no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487"/>
              <p:cNvSpPr>
                <a:spLocks/>
              </p:cNvSpPr>
              <p:nvPr/>
            </p:nvSpPr>
            <p:spPr bwMode="auto">
              <a:xfrm>
                <a:off x="2730" y="1710"/>
                <a:ext cx="105" cy="126"/>
              </a:xfrm>
              <a:custGeom>
                <a:avLst/>
                <a:gdLst>
                  <a:gd name="T0" fmla="*/ 105 w 105"/>
                  <a:gd name="T1" fmla="*/ 114 h 126"/>
                  <a:gd name="T2" fmla="*/ 15 w 105"/>
                  <a:gd name="T3" fmla="*/ 126 h 126"/>
                  <a:gd name="T4" fmla="*/ 0 w 105"/>
                  <a:gd name="T5" fmla="*/ 12 h 126"/>
                  <a:gd name="T6" fmla="*/ 91 w 105"/>
                  <a:gd name="T7" fmla="*/ 0 h 126"/>
                  <a:gd name="T8" fmla="*/ 105 w 105"/>
                  <a:gd name="T9" fmla="*/ 1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26">
                    <a:moveTo>
                      <a:pt x="105" y="114"/>
                    </a:moveTo>
                    <a:lnTo>
                      <a:pt x="15" y="126"/>
                    </a:lnTo>
                    <a:lnTo>
                      <a:pt x="0" y="12"/>
                    </a:lnTo>
                    <a:lnTo>
                      <a:pt x="91" y="0"/>
                    </a:lnTo>
                    <a:lnTo>
                      <a:pt x="105" y="11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488"/>
              <p:cNvSpPr>
                <a:spLocks/>
              </p:cNvSpPr>
              <p:nvPr/>
            </p:nvSpPr>
            <p:spPr bwMode="auto">
              <a:xfrm>
                <a:off x="2796" y="1710"/>
                <a:ext cx="39" cy="118"/>
              </a:xfrm>
              <a:custGeom>
                <a:avLst/>
                <a:gdLst>
                  <a:gd name="T0" fmla="*/ 38 w 38"/>
                  <a:gd name="T1" fmla="*/ 114 h 116"/>
                  <a:gd name="T2" fmla="*/ 14 w 38"/>
                  <a:gd name="T3" fmla="*/ 116 h 116"/>
                  <a:gd name="T4" fmla="*/ 0 w 38"/>
                  <a:gd name="T5" fmla="*/ 3 h 116"/>
                  <a:gd name="T6" fmla="*/ 24 w 38"/>
                  <a:gd name="T7" fmla="*/ 0 h 116"/>
                  <a:gd name="T8" fmla="*/ 38 w 38"/>
                  <a:gd name="T9" fmla="*/ 11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6">
                    <a:moveTo>
                      <a:pt x="38" y="114"/>
                    </a:moveTo>
                    <a:lnTo>
                      <a:pt x="14" y="116"/>
                    </a:lnTo>
                    <a:lnTo>
                      <a:pt x="0" y="3"/>
                    </a:lnTo>
                    <a:lnTo>
                      <a:pt x="24" y="0"/>
                    </a:lnTo>
                    <a:lnTo>
                      <a:pt x="38" y="11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489"/>
              <p:cNvSpPr>
                <a:spLocks/>
              </p:cNvSpPr>
              <p:nvPr/>
            </p:nvSpPr>
            <p:spPr bwMode="auto">
              <a:xfrm>
                <a:off x="2730" y="1718"/>
                <a:ext cx="39" cy="118"/>
              </a:xfrm>
              <a:custGeom>
                <a:avLst/>
                <a:gdLst>
                  <a:gd name="T0" fmla="*/ 38 w 38"/>
                  <a:gd name="T1" fmla="*/ 116 h 119"/>
                  <a:gd name="T2" fmla="*/ 15 w 38"/>
                  <a:gd name="T3" fmla="*/ 119 h 119"/>
                  <a:gd name="T4" fmla="*/ 0 w 38"/>
                  <a:gd name="T5" fmla="*/ 5 h 119"/>
                  <a:gd name="T6" fmla="*/ 24 w 38"/>
                  <a:gd name="T7" fmla="*/ 0 h 119"/>
                  <a:gd name="T8" fmla="*/ 38 w 38"/>
                  <a:gd name="T9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9">
                    <a:moveTo>
                      <a:pt x="38" y="116"/>
                    </a:moveTo>
                    <a:lnTo>
                      <a:pt x="15" y="119"/>
                    </a:lnTo>
                    <a:lnTo>
                      <a:pt x="0" y="5"/>
                    </a:lnTo>
                    <a:lnTo>
                      <a:pt x="24" y="0"/>
                    </a:lnTo>
                    <a:lnTo>
                      <a:pt x="38" y="1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490"/>
              <p:cNvSpPr>
                <a:spLocks/>
              </p:cNvSpPr>
              <p:nvPr/>
            </p:nvSpPr>
            <p:spPr bwMode="auto">
              <a:xfrm>
                <a:off x="2483" y="855"/>
                <a:ext cx="551" cy="891"/>
              </a:xfrm>
              <a:custGeom>
                <a:avLst/>
                <a:gdLst>
                  <a:gd name="T0" fmla="*/ 0 w 232"/>
                  <a:gd name="T1" fmla="*/ 16 h 376"/>
                  <a:gd name="T2" fmla="*/ 116 w 232"/>
                  <a:gd name="T3" fmla="*/ 0 h 376"/>
                  <a:gd name="T4" fmla="*/ 232 w 232"/>
                  <a:gd name="T5" fmla="*/ 16 h 376"/>
                  <a:gd name="T6" fmla="*/ 232 w 232"/>
                  <a:gd name="T7" fmla="*/ 376 h 376"/>
                  <a:gd name="T8" fmla="*/ 0 w 232"/>
                  <a:gd name="T9" fmla="*/ 376 h 376"/>
                  <a:gd name="T10" fmla="*/ 0 w 232"/>
                  <a:gd name="T11" fmla="*/ 1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2" h="376">
                    <a:moveTo>
                      <a:pt x="0" y="16"/>
                    </a:moveTo>
                    <a:cubicBezTo>
                      <a:pt x="37" y="5"/>
                      <a:pt x="76" y="0"/>
                      <a:pt x="116" y="0"/>
                    </a:cubicBezTo>
                    <a:cubicBezTo>
                      <a:pt x="156" y="0"/>
                      <a:pt x="195" y="5"/>
                      <a:pt x="232" y="16"/>
                    </a:cubicBezTo>
                    <a:cubicBezTo>
                      <a:pt x="232" y="376"/>
                      <a:pt x="232" y="376"/>
                      <a:pt x="232" y="376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491"/>
              <p:cNvSpPr>
                <a:spLocks/>
              </p:cNvSpPr>
              <p:nvPr/>
            </p:nvSpPr>
            <p:spPr bwMode="auto">
              <a:xfrm>
                <a:off x="2483" y="1639"/>
                <a:ext cx="0" cy="51"/>
              </a:xfrm>
              <a:custGeom>
                <a:avLst/>
                <a:gdLst>
                  <a:gd name="T0" fmla="*/ 0 h 50"/>
                  <a:gd name="T1" fmla="*/ 0 h 50"/>
                  <a:gd name="T2" fmla="*/ 50 h 50"/>
                  <a:gd name="T3" fmla="*/ 0 h 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0">
                    <a:moveTo>
                      <a:pt x="0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EDE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492"/>
              <p:cNvSpPr>
                <a:spLocks/>
              </p:cNvSpPr>
              <p:nvPr/>
            </p:nvSpPr>
            <p:spPr bwMode="auto">
              <a:xfrm>
                <a:off x="2483" y="1639"/>
                <a:ext cx="0" cy="51"/>
              </a:xfrm>
              <a:custGeom>
                <a:avLst/>
                <a:gdLst>
                  <a:gd name="T0" fmla="*/ 0 h 50"/>
                  <a:gd name="T1" fmla="*/ 0 h 50"/>
                  <a:gd name="T2" fmla="*/ 50 h 50"/>
                  <a:gd name="T3" fmla="*/ 0 h 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0">
                    <a:moveTo>
                      <a:pt x="0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Rectangle 493"/>
              <p:cNvSpPr>
                <a:spLocks noChangeArrowheads="1"/>
              </p:cNvSpPr>
              <p:nvPr/>
            </p:nvSpPr>
            <p:spPr bwMode="auto">
              <a:xfrm>
                <a:off x="2483" y="1639"/>
                <a:ext cx="551" cy="51"/>
              </a:xfrm>
              <a:prstGeom prst="rect">
                <a:avLst/>
              </a:prstGeom>
              <a:solidFill>
                <a:srgbClr val="75B9B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Rectangle 494"/>
              <p:cNvSpPr>
                <a:spLocks noChangeArrowheads="1"/>
              </p:cNvSpPr>
              <p:nvPr/>
            </p:nvSpPr>
            <p:spPr bwMode="auto">
              <a:xfrm>
                <a:off x="2483" y="1639"/>
                <a:ext cx="551" cy="5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495"/>
              <p:cNvSpPr>
                <a:spLocks/>
              </p:cNvSpPr>
              <p:nvPr/>
            </p:nvSpPr>
            <p:spPr bwMode="auto">
              <a:xfrm>
                <a:off x="2631" y="855"/>
                <a:ext cx="255" cy="129"/>
              </a:xfrm>
              <a:custGeom>
                <a:avLst/>
                <a:gdLst>
                  <a:gd name="T0" fmla="*/ 54 w 108"/>
                  <a:gd name="T1" fmla="*/ 0 h 54"/>
                  <a:gd name="T2" fmla="*/ 0 w 108"/>
                  <a:gd name="T3" fmla="*/ 3 h 54"/>
                  <a:gd name="T4" fmla="*/ 54 w 108"/>
                  <a:gd name="T5" fmla="*/ 54 h 54"/>
                  <a:gd name="T6" fmla="*/ 108 w 108"/>
                  <a:gd name="T7" fmla="*/ 3 h 54"/>
                  <a:gd name="T8" fmla="*/ 54 w 10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4">
                    <a:moveTo>
                      <a:pt x="54" y="0"/>
                    </a:moveTo>
                    <a:cubicBezTo>
                      <a:pt x="36" y="0"/>
                      <a:pt x="18" y="1"/>
                      <a:pt x="0" y="3"/>
                    </a:cubicBezTo>
                    <a:cubicBezTo>
                      <a:pt x="2" y="31"/>
                      <a:pt x="25" y="54"/>
                      <a:pt x="54" y="54"/>
                    </a:cubicBezTo>
                    <a:cubicBezTo>
                      <a:pt x="83" y="54"/>
                      <a:pt x="106" y="31"/>
                      <a:pt x="108" y="3"/>
                    </a:cubicBezTo>
                    <a:cubicBezTo>
                      <a:pt x="90" y="1"/>
                      <a:pt x="72" y="0"/>
                      <a:pt x="54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496"/>
              <p:cNvSpPr>
                <a:spLocks/>
              </p:cNvSpPr>
              <p:nvPr/>
            </p:nvSpPr>
            <p:spPr bwMode="auto">
              <a:xfrm>
                <a:off x="2582" y="863"/>
                <a:ext cx="356" cy="171"/>
              </a:xfrm>
              <a:custGeom>
                <a:avLst/>
                <a:gdLst>
                  <a:gd name="T0" fmla="*/ 128 w 149"/>
                  <a:gd name="T1" fmla="*/ 0 h 72"/>
                  <a:gd name="T2" fmla="*/ 74 w 149"/>
                  <a:gd name="T3" fmla="*/ 51 h 72"/>
                  <a:gd name="T4" fmla="*/ 74 w 149"/>
                  <a:gd name="T5" fmla="*/ 51 h 72"/>
                  <a:gd name="T6" fmla="*/ 74 w 149"/>
                  <a:gd name="T7" fmla="*/ 51 h 72"/>
                  <a:gd name="T8" fmla="*/ 21 w 149"/>
                  <a:gd name="T9" fmla="*/ 2 h 72"/>
                  <a:gd name="T10" fmla="*/ 20 w 149"/>
                  <a:gd name="T11" fmla="*/ 0 h 72"/>
                  <a:gd name="T12" fmla="*/ 0 w 149"/>
                  <a:gd name="T13" fmla="*/ 3 h 72"/>
                  <a:gd name="T14" fmla="*/ 74 w 149"/>
                  <a:gd name="T15" fmla="*/ 72 h 72"/>
                  <a:gd name="T16" fmla="*/ 149 w 149"/>
                  <a:gd name="T17" fmla="*/ 3 h 72"/>
                  <a:gd name="T18" fmla="*/ 128 w 149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9" h="72">
                    <a:moveTo>
                      <a:pt x="128" y="0"/>
                    </a:moveTo>
                    <a:cubicBezTo>
                      <a:pt x="126" y="28"/>
                      <a:pt x="103" y="51"/>
                      <a:pt x="74" y="51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46" y="51"/>
                      <a:pt x="23" y="30"/>
                      <a:pt x="21" y="2"/>
                    </a:cubicBezTo>
                    <a:cubicBezTo>
                      <a:pt x="21" y="2"/>
                      <a:pt x="20" y="1"/>
                      <a:pt x="20" y="0"/>
                    </a:cubicBezTo>
                    <a:cubicBezTo>
                      <a:pt x="13" y="1"/>
                      <a:pt x="6" y="2"/>
                      <a:pt x="0" y="3"/>
                    </a:cubicBezTo>
                    <a:cubicBezTo>
                      <a:pt x="3" y="42"/>
                      <a:pt x="35" y="72"/>
                      <a:pt x="74" y="72"/>
                    </a:cubicBezTo>
                    <a:cubicBezTo>
                      <a:pt x="113" y="72"/>
                      <a:pt x="145" y="42"/>
                      <a:pt x="149" y="3"/>
                    </a:cubicBezTo>
                    <a:cubicBezTo>
                      <a:pt x="142" y="2"/>
                      <a:pt x="135" y="1"/>
                      <a:pt x="128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497"/>
              <p:cNvSpPr>
                <a:spLocks/>
              </p:cNvSpPr>
              <p:nvPr/>
            </p:nvSpPr>
            <p:spPr bwMode="auto">
              <a:xfrm>
                <a:off x="2633" y="868"/>
                <a:ext cx="127" cy="116"/>
              </a:xfrm>
              <a:custGeom>
                <a:avLst/>
                <a:gdLst>
                  <a:gd name="T0" fmla="*/ 0 w 53"/>
                  <a:gd name="T1" fmla="*/ 0 h 49"/>
                  <a:gd name="T2" fmla="*/ 53 w 53"/>
                  <a:gd name="T3" fmla="*/ 49 h 49"/>
                  <a:gd name="T4" fmla="*/ 53 w 53"/>
                  <a:gd name="T5" fmla="*/ 49 h 49"/>
                  <a:gd name="T6" fmla="*/ 0 w 53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0"/>
                    </a:moveTo>
                    <a:cubicBezTo>
                      <a:pt x="2" y="28"/>
                      <a:pt x="25" y="49"/>
                      <a:pt x="53" y="49"/>
                    </a:cubicBezTo>
                    <a:cubicBezTo>
                      <a:pt x="53" y="49"/>
                      <a:pt x="53" y="49"/>
                      <a:pt x="53" y="49"/>
                    </a:cubicBezTo>
                    <a:cubicBezTo>
                      <a:pt x="25" y="49"/>
                      <a:pt x="2" y="28"/>
                      <a:pt x="0" y="0"/>
                    </a:cubicBezTo>
                  </a:path>
                </a:pathLst>
              </a:custGeom>
              <a:solidFill>
                <a:srgbClr val="D89A7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498"/>
              <p:cNvSpPr>
                <a:spLocks/>
              </p:cNvSpPr>
              <p:nvPr/>
            </p:nvSpPr>
            <p:spPr bwMode="auto">
              <a:xfrm>
                <a:off x="2698" y="591"/>
                <a:ext cx="122" cy="334"/>
              </a:xfrm>
              <a:custGeom>
                <a:avLst/>
                <a:gdLst>
                  <a:gd name="T0" fmla="*/ 26 w 52"/>
                  <a:gd name="T1" fmla="*/ 0 h 141"/>
                  <a:gd name="T2" fmla="*/ 0 w 52"/>
                  <a:gd name="T3" fmla="*/ 26 h 141"/>
                  <a:gd name="T4" fmla="*/ 0 w 52"/>
                  <a:gd name="T5" fmla="*/ 114 h 141"/>
                  <a:gd name="T6" fmla="*/ 26 w 52"/>
                  <a:gd name="T7" fmla="*/ 141 h 141"/>
                  <a:gd name="T8" fmla="*/ 52 w 52"/>
                  <a:gd name="T9" fmla="*/ 114 h 141"/>
                  <a:gd name="T10" fmla="*/ 52 w 52"/>
                  <a:gd name="T11" fmla="*/ 26 h 141"/>
                  <a:gd name="T12" fmla="*/ 26 w 52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41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29"/>
                      <a:pt x="12" y="141"/>
                      <a:pt x="26" y="141"/>
                    </a:cubicBezTo>
                    <a:cubicBezTo>
                      <a:pt x="41" y="141"/>
                      <a:pt x="52" y="129"/>
                      <a:pt x="52" y="114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499"/>
              <p:cNvSpPr>
                <a:spLocks/>
              </p:cNvSpPr>
              <p:nvPr/>
            </p:nvSpPr>
            <p:spPr bwMode="auto">
              <a:xfrm>
                <a:off x="2608" y="332"/>
                <a:ext cx="403" cy="439"/>
              </a:xfrm>
              <a:custGeom>
                <a:avLst/>
                <a:gdLst>
                  <a:gd name="T0" fmla="*/ 170 w 170"/>
                  <a:gd name="T1" fmla="*/ 0 h 185"/>
                  <a:gd name="T2" fmla="*/ 170 w 170"/>
                  <a:gd name="T3" fmla="*/ 114 h 185"/>
                  <a:gd name="T4" fmla="*/ 135 w 170"/>
                  <a:gd name="T5" fmla="*/ 184 h 185"/>
                  <a:gd name="T6" fmla="*/ 88 w 170"/>
                  <a:gd name="T7" fmla="*/ 184 h 185"/>
                  <a:gd name="T8" fmla="*/ 0 w 170"/>
                  <a:gd name="T9" fmla="*/ 96 h 185"/>
                  <a:gd name="T10" fmla="*/ 0 w 170"/>
                  <a:gd name="T11" fmla="*/ 0 h 185"/>
                  <a:gd name="T12" fmla="*/ 170 w 170"/>
                  <a:gd name="T1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85">
                    <a:moveTo>
                      <a:pt x="170" y="0"/>
                    </a:moveTo>
                    <a:cubicBezTo>
                      <a:pt x="170" y="114"/>
                      <a:pt x="170" y="114"/>
                      <a:pt x="170" y="114"/>
                    </a:cubicBezTo>
                    <a:cubicBezTo>
                      <a:pt x="167" y="141"/>
                      <a:pt x="154" y="167"/>
                      <a:pt x="135" y="184"/>
                    </a:cubicBezTo>
                    <a:cubicBezTo>
                      <a:pt x="132" y="185"/>
                      <a:pt x="88" y="184"/>
                      <a:pt x="88" y="184"/>
                    </a:cubicBezTo>
                    <a:cubicBezTo>
                      <a:pt x="39" y="184"/>
                      <a:pt x="0" y="145"/>
                      <a:pt x="0" y="9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500"/>
              <p:cNvSpPr>
                <a:spLocks/>
              </p:cNvSpPr>
              <p:nvPr/>
            </p:nvSpPr>
            <p:spPr bwMode="auto">
              <a:xfrm>
                <a:off x="2528" y="489"/>
                <a:ext cx="152" cy="116"/>
              </a:xfrm>
              <a:custGeom>
                <a:avLst/>
                <a:gdLst>
                  <a:gd name="T0" fmla="*/ 24 w 64"/>
                  <a:gd name="T1" fmla="*/ 0 h 49"/>
                  <a:gd name="T2" fmla="*/ 0 w 64"/>
                  <a:gd name="T3" fmla="*/ 25 h 49"/>
                  <a:gd name="T4" fmla="*/ 24 w 64"/>
                  <a:gd name="T5" fmla="*/ 49 h 49"/>
                  <a:gd name="T6" fmla="*/ 64 w 64"/>
                  <a:gd name="T7" fmla="*/ 49 h 49"/>
                  <a:gd name="T8" fmla="*/ 62 w 64"/>
                  <a:gd name="T9" fmla="*/ 0 h 49"/>
                  <a:gd name="T10" fmla="*/ 24 w 64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9">
                    <a:moveTo>
                      <a:pt x="24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501"/>
              <p:cNvSpPr>
                <a:spLocks/>
              </p:cNvSpPr>
              <p:nvPr/>
            </p:nvSpPr>
            <p:spPr bwMode="auto">
              <a:xfrm>
                <a:off x="2533" y="182"/>
                <a:ext cx="551" cy="383"/>
              </a:xfrm>
              <a:custGeom>
                <a:avLst/>
                <a:gdLst>
                  <a:gd name="T0" fmla="*/ 218 w 232"/>
                  <a:gd name="T1" fmla="*/ 0 h 162"/>
                  <a:gd name="T2" fmla="*/ 86 w 232"/>
                  <a:gd name="T3" fmla="*/ 0 h 162"/>
                  <a:gd name="T4" fmla="*/ 30 w 232"/>
                  <a:gd name="T5" fmla="*/ 28 h 162"/>
                  <a:gd name="T6" fmla="*/ 8 w 232"/>
                  <a:gd name="T7" fmla="*/ 17 h 162"/>
                  <a:gd name="T8" fmla="*/ 0 w 232"/>
                  <a:gd name="T9" fmla="*/ 18 h 162"/>
                  <a:gd name="T10" fmla="*/ 8 w 232"/>
                  <a:gd name="T11" fmla="*/ 26 h 162"/>
                  <a:gd name="T12" fmla="*/ 17 w 232"/>
                  <a:gd name="T13" fmla="*/ 47 h 162"/>
                  <a:gd name="T14" fmla="*/ 17 w 232"/>
                  <a:gd name="T15" fmla="*/ 62 h 162"/>
                  <a:gd name="T16" fmla="*/ 17 w 232"/>
                  <a:gd name="T17" fmla="*/ 63 h 162"/>
                  <a:gd name="T18" fmla="*/ 17 w 232"/>
                  <a:gd name="T19" fmla="*/ 130 h 162"/>
                  <a:gd name="T20" fmla="*/ 26 w 232"/>
                  <a:gd name="T21" fmla="*/ 130 h 162"/>
                  <a:gd name="T22" fmla="*/ 26 w 232"/>
                  <a:gd name="T23" fmla="*/ 148 h 162"/>
                  <a:gd name="T24" fmla="*/ 41 w 232"/>
                  <a:gd name="T25" fmla="*/ 162 h 162"/>
                  <a:gd name="T26" fmla="*/ 55 w 232"/>
                  <a:gd name="T27" fmla="*/ 148 h 162"/>
                  <a:gd name="T28" fmla="*/ 55 w 232"/>
                  <a:gd name="T29" fmla="*/ 137 h 162"/>
                  <a:gd name="T30" fmla="*/ 78 w 232"/>
                  <a:gd name="T31" fmla="*/ 118 h 162"/>
                  <a:gd name="T32" fmla="*/ 78 w 232"/>
                  <a:gd name="T33" fmla="*/ 89 h 162"/>
                  <a:gd name="T34" fmla="*/ 101 w 232"/>
                  <a:gd name="T35" fmla="*/ 70 h 162"/>
                  <a:gd name="T36" fmla="*/ 101 w 232"/>
                  <a:gd name="T37" fmla="*/ 70 h 162"/>
                  <a:gd name="T38" fmla="*/ 201 w 232"/>
                  <a:gd name="T39" fmla="*/ 70 h 162"/>
                  <a:gd name="T40" fmla="*/ 232 w 232"/>
                  <a:gd name="T41" fmla="*/ 42 h 162"/>
                  <a:gd name="T42" fmla="*/ 217 w 232"/>
                  <a:gd name="T43" fmla="*/ 42 h 162"/>
                  <a:gd name="T44" fmla="*/ 218 w 232"/>
                  <a:gd name="T4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2" h="162">
                    <a:moveTo>
                      <a:pt x="218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63" y="0"/>
                      <a:pt x="43" y="11"/>
                      <a:pt x="30" y="28"/>
                    </a:cubicBezTo>
                    <a:cubicBezTo>
                      <a:pt x="25" y="21"/>
                      <a:pt x="17" y="17"/>
                      <a:pt x="8" y="17"/>
                    </a:cubicBezTo>
                    <a:cubicBezTo>
                      <a:pt x="5" y="17"/>
                      <a:pt x="3" y="18"/>
                      <a:pt x="0" y="18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13" y="31"/>
                      <a:pt x="17" y="40"/>
                      <a:pt x="17" y="47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7" y="63"/>
                      <a:pt x="17" y="63"/>
                      <a:pt x="17" y="63"/>
                    </a:cubicBezTo>
                    <a:cubicBezTo>
                      <a:pt x="17" y="130"/>
                      <a:pt x="17" y="130"/>
                      <a:pt x="17" y="130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6" y="148"/>
                      <a:pt x="26" y="148"/>
                      <a:pt x="26" y="148"/>
                    </a:cubicBezTo>
                    <a:cubicBezTo>
                      <a:pt x="26" y="156"/>
                      <a:pt x="33" y="162"/>
                      <a:pt x="41" y="162"/>
                    </a:cubicBezTo>
                    <a:cubicBezTo>
                      <a:pt x="49" y="162"/>
                      <a:pt x="55" y="156"/>
                      <a:pt x="55" y="148"/>
                    </a:cubicBezTo>
                    <a:cubicBezTo>
                      <a:pt x="55" y="137"/>
                      <a:pt x="55" y="137"/>
                      <a:pt x="55" y="137"/>
                    </a:cubicBezTo>
                    <a:cubicBezTo>
                      <a:pt x="57" y="126"/>
                      <a:pt x="67" y="118"/>
                      <a:pt x="78" y="118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80" y="78"/>
                      <a:pt x="90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201" y="70"/>
                      <a:pt x="201" y="70"/>
                      <a:pt x="201" y="70"/>
                    </a:cubicBezTo>
                    <a:cubicBezTo>
                      <a:pt x="217" y="70"/>
                      <a:pt x="230" y="58"/>
                      <a:pt x="232" y="42"/>
                    </a:cubicBezTo>
                    <a:cubicBezTo>
                      <a:pt x="217" y="42"/>
                      <a:pt x="217" y="42"/>
                      <a:pt x="217" y="42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Oval 502"/>
              <p:cNvSpPr>
                <a:spLocks noChangeArrowheads="1"/>
              </p:cNvSpPr>
              <p:nvPr/>
            </p:nvSpPr>
            <p:spPr bwMode="auto">
              <a:xfrm>
                <a:off x="2929" y="467"/>
                <a:ext cx="36" cy="36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Oval 503"/>
              <p:cNvSpPr>
                <a:spLocks noChangeArrowheads="1"/>
              </p:cNvSpPr>
              <p:nvPr/>
            </p:nvSpPr>
            <p:spPr bwMode="auto">
              <a:xfrm>
                <a:off x="2792" y="467"/>
                <a:ext cx="32" cy="36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 504"/>
              <p:cNvSpPr>
                <a:spLocks/>
              </p:cNvSpPr>
              <p:nvPr/>
            </p:nvSpPr>
            <p:spPr bwMode="auto">
              <a:xfrm>
                <a:off x="2811" y="621"/>
                <a:ext cx="135" cy="66"/>
              </a:xfrm>
              <a:custGeom>
                <a:avLst/>
                <a:gdLst>
                  <a:gd name="T0" fmla="*/ 0 w 57"/>
                  <a:gd name="T1" fmla="*/ 0 h 28"/>
                  <a:gd name="T2" fmla="*/ 28 w 57"/>
                  <a:gd name="T3" fmla="*/ 28 h 28"/>
                  <a:gd name="T4" fmla="*/ 57 w 57"/>
                  <a:gd name="T5" fmla="*/ 0 h 28"/>
                  <a:gd name="T6" fmla="*/ 0 w 57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cubicBezTo>
                      <a:pt x="0" y="15"/>
                      <a:pt x="13" y="28"/>
                      <a:pt x="28" y="28"/>
                    </a:cubicBezTo>
                    <a:cubicBezTo>
                      <a:pt x="44" y="28"/>
                      <a:pt x="57" y="15"/>
                      <a:pt x="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 505"/>
              <p:cNvSpPr>
                <a:spLocks/>
              </p:cNvSpPr>
              <p:nvPr/>
            </p:nvSpPr>
            <p:spPr bwMode="auto">
              <a:xfrm>
                <a:off x="2573" y="264"/>
                <a:ext cx="236" cy="66"/>
              </a:xfrm>
              <a:custGeom>
                <a:avLst/>
                <a:gdLst>
                  <a:gd name="T0" fmla="*/ 235 w 235"/>
                  <a:gd name="T1" fmla="*/ 0 h 67"/>
                  <a:gd name="T2" fmla="*/ 0 w 235"/>
                  <a:gd name="T3" fmla="*/ 0 h 67"/>
                  <a:gd name="T4" fmla="*/ 0 w 235"/>
                  <a:gd name="T5" fmla="*/ 67 h 67"/>
                  <a:gd name="T6" fmla="*/ 235 w 235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67">
                    <a:moveTo>
                      <a:pt x="235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 506"/>
              <p:cNvSpPr>
                <a:spLocks/>
              </p:cNvSpPr>
              <p:nvPr/>
            </p:nvSpPr>
            <p:spPr bwMode="auto">
              <a:xfrm>
                <a:off x="2511" y="-62"/>
                <a:ext cx="566" cy="343"/>
              </a:xfrm>
              <a:custGeom>
                <a:avLst/>
                <a:gdLst>
                  <a:gd name="T0" fmla="*/ 119 w 238"/>
                  <a:gd name="T1" fmla="*/ 0 h 145"/>
                  <a:gd name="T2" fmla="*/ 0 w 238"/>
                  <a:gd name="T3" fmla="*/ 119 h 145"/>
                  <a:gd name="T4" fmla="*/ 0 w 238"/>
                  <a:gd name="T5" fmla="*/ 145 h 145"/>
                  <a:gd name="T6" fmla="*/ 238 w 238"/>
                  <a:gd name="T7" fmla="*/ 145 h 145"/>
                  <a:gd name="T8" fmla="*/ 238 w 238"/>
                  <a:gd name="T9" fmla="*/ 119 h 145"/>
                  <a:gd name="T10" fmla="*/ 119 w 238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8" h="145">
                    <a:moveTo>
                      <a:pt x="119" y="0"/>
                    </a:moveTo>
                    <a:cubicBezTo>
                      <a:pt x="53" y="0"/>
                      <a:pt x="0" y="54"/>
                      <a:pt x="0" y="119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238" y="145"/>
                      <a:pt x="238" y="145"/>
                      <a:pt x="238" y="145"/>
                    </a:cubicBezTo>
                    <a:cubicBezTo>
                      <a:pt x="238" y="119"/>
                      <a:pt x="238" y="119"/>
                      <a:pt x="238" y="119"/>
                    </a:cubicBezTo>
                    <a:cubicBezTo>
                      <a:pt x="238" y="54"/>
                      <a:pt x="185" y="0"/>
                      <a:pt x="119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 507"/>
              <p:cNvSpPr>
                <a:spLocks/>
              </p:cNvSpPr>
              <p:nvPr/>
            </p:nvSpPr>
            <p:spPr bwMode="auto">
              <a:xfrm>
                <a:off x="2513" y="-53"/>
                <a:ext cx="380" cy="236"/>
              </a:xfrm>
              <a:custGeom>
                <a:avLst/>
                <a:gdLst>
                  <a:gd name="T0" fmla="*/ 87 w 159"/>
                  <a:gd name="T1" fmla="*/ 0 h 99"/>
                  <a:gd name="T2" fmla="*/ 61 w 159"/>
                  <a:gd name="T3" fmla="*/ 11 h 99"/>
                  <a:gd name="T4" fmla="*/ 143 w 159"/>
                  <a:gd name="T5" fmla="*/ 84 h 99"/>
                  <a:gd name="T6" fmla="*/ 3 w 159"/>
                  <a:gd name="T7" fmla="*/ 84 h 99"/>
                  <a:gd name="T8" fmla="*/ 0 w 159"/>
                  <a:gd name="T9" fmla="*/ 99 h 99"/>
                  <a:gd name="T10" fmla="*/ 159 w 159"/>
                  <a:gd name="T11" fmla="*/ 99 h 99"/>
                  <a:gd name="T12" fmla="*/ 87 w 159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9" h="99">
                    <a:moveTo>
                      <a:pt x="87" y="0"/>
                    </a:moveTo>
                    <a:cubicBezTo>
                      <a:pt x="78" y="3"/>
                      <a:pt x="69" y="6"/>
                      <a:pt x="61" y="11"/>
                    </a:cubicBezTo>
                    <a:cubicBezTo>
                      <a:pt x="102" y="13"/>
                      <a:pt x="136" y="44"/>
                      <a:pt x="143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2" y="89"/>
                      <a:pt x="1" y="94"/>
                      <a:pt x="0" y="99"/>
                    </a:cubicBez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53"/>
                      <a:pt x="129" y="14"/>
                      <a:pt x="87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 508"/>
              <p:cNvSpPr>
                <a:spLocks/>
              </p:cNvSpPr>
              <p:nvPr/>
            </p:nvSpPr>
            <p:spPr bwMode="auto">
              <a:xfrm>
                <a:off x="2848" y="204"/>
                <a:ext cx="330" cy="77"/>
              </a:xfrm>
              <a:custGeom>
                <a:avLst/>
                <a:gdLst>
                  <a:gd name="T0" fmla="*/ 32 w 140"/>
                  <a:gd name="T1" fmla="*/ 0 h 33"/>
                  <a:gd name="T2" fmla="*/ 0 w 140"/>
                  <a:gd name="T3" fmla="*/ 2 h 33"/>
                  <a:gd name="T4" fmla="*/ 0 w 140"/>
                  <a:gd name="T5" fmla="*/ 3 h 33"/>
                  <a:gd name="T6" fmla="*/ 15 w 140"/>
                  <a:gd name="T7" fmla="*/ 33 h 33"/>
                  <a:gd name="T8" fmla="*/ 140 w 140"/>
                  <a:gd name="T9" fmla="*/ 33 h 33"/>
                  <a:gd name="T10" fmla="*/ 32 w 140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33">
                    <a:moveTo>
                      <a:pt x="32" y="0"/>
                    </a:moveTo>
                    <a:cubicBezTo>
                      <a:pt x="21" y="0"/>
                      <a:pt x="11" y="0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0"/>
                      <a:pt x="7" y="33"/>
                      <a:pt x="15" y="33"/>
                    </a:cubicBezTo>
                    <a:cubicBezTo>
                      <a:pt x="140" y="33"/>
                      <a:pt x="140" y="33"/>
                      <a:pt x="140" y="33"/>
                    </a:cubicBezTo>
                    <a:cubicBezTo>
                      <a:pt x="120" y="13"/>
                      <a:pt x="79" y="0"/>
                      <a:pt x="32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 509"/>
              <p:cNvSpPr>
                <a:spLocks/>
              </p:cNvSpPr>
              <p:nvPr/>
            </p:nvSpPr>
            <p:spPr bwMode="auto">
              <a:xfrm>
                <a:off x="2483" y="1168"/>
                <a:ext cx="0" cy="120"/>
              </a:xfrm>
              <a:custGeom>
                <a:avLst/>
                <a:gdLst>
                  <a:gd name="T0" fmla="*/ 0 h 51"/>
                  <a:gd name="T1" fmla="*/ 0 h 51"/>
                  <a:gd name="T2" fmla="*/ 51 h 51"/>
                  <a:gd name="T3" fmla="*/ 51 h 51"/>
                  <a:gd name="T4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8EDE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 510"/>
              <p:cNvSpPr>
                <a:spLocks/>
              </p:cNvSpPr>
              <p:nvPr/>
            </p:nvSpPr>
            <p:spPr bwMode="auto">
              <a:xfrm>
                <a:off x="2483" y="983"/>
                <a:ext cx="124" cy="304"/>
              </a:xfrm>
              <a:custGeom>
                <a:avLst/>
                <a:gdLst>
                  <a:gd name="T0" fmla="*/ 52 w 52"/>
                  <a:gd name="T1" fmla="*/ 0 h 128"/>
                  <a:gd name="T2" fmla="*/ 42 w 52"/>
                  <a:gd name="T3" fmla="*/ 0 h 128"/>
                  <a:gd name="T4" fmla="*/ 37 w 52"/>
                  <a:gd name="T5" fmla="*/ 13 h 128"/>
                  <a:gd name="T6" fmla="*/ 3 w 52"/>
                  <a:gd name="T7" fmla="*/ 69 h 128"/>
                  <a:gd name="T8" fmla="*/ 0 w 52"/>
                  <a:gd name="T9" fmla="*/ 77 h 128"/>
                  <a:gd name="T10" fmla="*/ 0 w 52"/>
                  <a:gd name="T11" fmla="*/ 128 h 128"/>
                  <a:gd name="T12" fmla="*/ 52 w 52"/>
                  <a:gd name="T13" fmla="*/ 128 h 128"/>
                  <a:gd name="T14" fmla="*/ 52 w 52"/>
                  <a:gd name="T1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28">
                    <a:moveTo>
                      <a:pt x="5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4"/>
                      <a:pt x="40" y="9"/>
                      <a:pt x="37" y="13"/>
                    </a:cubicBezTo>
                    <a:cubicBezTo>
                      <a:pt x="25" y="31"/>
                      <a:pt x="14" y="50"/>
                      <a:pt x="3" y="69"/>
                    </a:cubicBezTo>
                    <a:cubicBezTo>
                      <a:pt x="2" y="72"/>
                      <a:pt x="1" y="74"/>
                      <a:pt x="0" y="77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52" y="128"/>
                      <a:pt x="52" y="128"/>
                      <a:pt x="52" y="128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 511"/>
              <p:cNvSpPr>
                <a:spLocks/>
              </p:cNvSpPr>
              <p:nvPr/>
            </p:nvSpPr>
            <p:spPr bwMode="auto">
              <a:xfrm>
                <a:off x="2569" y="219"/>
                <a:ext cx="75" cy="34"/>
              </a:xfrm>
              <a:custGeom>
                <a:avLst/>
                <a:gdLst>
                  <a:gd name="T0" fmla="*/ 32 w 32"/>
                  <a:gd name="T1" fmla="*/ 7 h 14"/>
                  <a:gd name="T2" fmla="*/ 25 w 32"/>
                  <a:gd name="T3" fmla="*/ 14 h 14"/>
                  <a:gd name="T4" fmla="*/ 8 w 32"/>
                  <a:gd name="T5" fmla="*/ 14 h 14"/>
                  <a:gd name="T6" fmla="*/ 0 w 32"/>
                  <a:gd name="T7" fmla="*/ 7 h 14"/>
                  <a:gd name="T8" fmla="*/ 8 w 32"/>
                  <a:gd name="T9" fmla="*/ 0 h 14"/>
                  <a:gd name="T10" fmla="*/ 25 w 32"/>
                  <a:gd name="T11" fmla="*/ 0 h 14"/>
                  <a:gd name="T12" fmla="*/ 32 w 32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4">
                    <a:moveTo>
                      <a:pt x="32" y="7"/>
                    </a:moveTo>
                    <a:cubicBezTo>
                      <a:pt x="32" y="11"/>
                      <a:pt x="29" y="14"/>
                      <a:pt x="2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9" y="0"/>
                      <a:pt x="32" y="3"/>
                      <a:pt x="32" y="7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 512"/>
              <p:cNvSpPr>
                <a:spLocks/>
              </p:cNvSpPr>
              <p:nvPr/>
            </p:nvSpPr>
            <p:spPr bwMode="auto">
              <a:xfrm>
                <a:off x="3140" y="1470"/>
                <a:ext cx="163" cy="238"/>
              </a:xfrm>
              <a:custGeom>
                <a:avLst/>
                <a:gdLst>
                  <a:gd name="T0" fmla="*/ 20 w 69"/>
                  <a:gd name="T1" fmla="*/ 20 h 100"/>
                  <a:gd name="T2" fmla="*/ 69 w 69"/>
                  <a:gd name="T3" fmla="*/ 46 h 100"/>
                  <a:gd name="T4" fmla="*/ 69 w 69"/>
                  <a:gd name="T5" fmla="*/ 61 h 100"/>
                  <a:gd name="T6" fmla="*/ 57 w 69"/>
                  <a:gd name="T7" fmla="*/ 85 h 100"/>
                  <a:gd name="T8" fmla="*/ 40 w 69"/>
                  <a:gd name="T9" fmla="*/ 96 h 100"/>
                  <a:gd name="T10" fmla="*/ 15 w 69"/>
                  <a:gd name="T11" fmla="*/ 96 h 100"/>
                  <a:gd name="T12" fmla="*/ 11 w 69"/>
                  <a:gd name="T13" fmla="*/ 94 h 100"/>
                  <a:gd name="T14" fmla="*/ 3 w 69"/>
                  <a:gd name="T15" fmla="*/ 76 h 100"/>
                  <a:gd name="T16" fmla="*/ 6 w 69"/>
                  <a:gd name="T17" fmla="*/ 70 h 100"/>
                  <a:gd name="T18" fmla="*/ 11 w 69"/>
                  <a:gd name="T19" fmla="*/ 45 h 100"/>
                  <a:gd name="T20" fmla="*/ 11 w 69"/>
                  <a:gd name="T21" fmla="*/ 42 h 100"/>
                  <a:gd name="T22" fmla="*/ 20 w 69"/>
                  <a:gd name="T23" fmla="*/ 2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100">
                    <a:moveTo>
                      <a:pt x="20" y="20"/>
                    </a:moveTo>
                    <a:cubicBezTo>
                      <a:pt x="33" y="1"/>
                      <a:pt x="64" y="0"/>
                      <a:pt x="69" y="46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9"/>
                      <a:pt x="64" y="80"/>
                      <a:pt x="57" y="85"/>
                    </a:cubicBezTo>
                    <a:cubicBezTo>
                      <a:pt x="52" y="89"/>
                      <a:pt x="46" y="92"/>
                      <a:pt x="40" y="96"/>
                    </a:cubicBezTo>
                    <a:cubicBezTo>
                      <a:pt x="34" y="100"/>
                      <a:pt x="22" y="100"/>
                      <a:pt x="15" y="96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4" y="90"/>
                      <a:pt x="0" y="82"/>
                      <a:pt x="3" y="76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9" y="64"/>
                      <a:pt x="11" y="53"/>
                      <a:pt x="11" y="45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35"/>
                      <a:pt x="16" y="26"/>
                      <a:pt x="20" y="2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 513"/>
              <p:cNvSpPr>
                <a:spLocks/>
              </p:cNvSpPr>
              <p:nvPr/>
            </p:nvSpPr>
            <p:spPr bwMode="auto">
              <a:xfrm>
                <a:off x="2455" y="859"/>
                <a:ext cx="283" cy="857"/>
              </a:xfrm>
              <a:custGeom>
                <a:avLst/>
                <a:gdLst>
                  <a:gd name="T0" fmla="*/ 84 w 119"/>
                  <a:gd name="T1" fmla="*/ 0 h 362"/>
                  <a:gd name="T2" fmla="*/ 40 w 119"/>
                  <a:gd name="T3" fmla="*/ 7 h 362"/>
                  <a:gd name="T4" fmla="*/ 51 w 119"/>
                  <a:gd name="T5" fmla="*/ 29 h 362"/>
                  <a:gd name="T6" fmla="*/ 51 w 119"/>
                  <a:gd name="T7" fmla="*/ 131 h 362"/>
                  <a:gd name="T8" fmla="*/ 22 w 119"/>
                  <a:gd name="T9" fmla="*/ 160 h 362"/>
                  <a:gd name="T10" fmla="*/ 11 w 119"/>
                  <a:gd name="T11" fmla="*/ 160 h 362"/>
                  <a:gd name="T12" fmla="*/ 0 w 119"/>
                  <a:gd name="T13" fmla="*/ 158 h 362"/>
                  <a:gd name="T14" fmla="*/ 0 w 119"/>
                  <a:gd name="T15" fmla="*/ 362 h 362"/>
                  <a:gd name="T16" fmla="*/ 54 w 119"/>
                  <a:gd name="T17" fmla="*/ 362 h 362"/>
                  <a:gd name="T18" fmla="*/ 119 w 119"/>
                  <a:gd name="T19" fmla="*/ 297 h 362"/>
                  <a:gd name="T20" fmla="*/ 119 w 119"/>
                  <a:gd name="T21" fmla="*/ 58 h 362"/>
                  <a:gd name="T22" fmla="*/ 84 w 119"/>
                  <a:gd name="T2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" h="362">
                    <a:moveTo>
                      <a:pt x="84" y="0"/>
                    </a:moveTo>
                    <a:cubicBezTo>
                      <a:pt x="40" y="7"/>
                      <a:pt x="40" y="7"/>
                      <a:pt x="40" y="7"/>
                    </a:cubicBezTo>
                    <a:cubicBezTo>
                      <a:pt x="47" y="12"/>
                      <a:pt x="51" y="20"/>
                      <a:pt x="51" y="29"/>
                    </a:cubicBezTo>
                    <a:cubicBezTo>
                      <a:pt x="51" y="131"/>
                      <a:pt x="51" y="131"/>
                      <a:pt x="51" y="131"/>
                    </a:cubicBezTo>
                    <a:cubicBezTo>
                      <a:pt x="51" y="147"/>
                      <a:pt x="38" y="160"/>
                      <a:pt x="22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7" y="160"/>
                      <a:pt x="3" y="159"/>
                      <a:pt x="0" y="158"/>
                    </a:cubicBezTo>
                    <a:cubicBezTo>
                      <a:pt x="0" y="362"/>
                      <a:pt x="0" y="362"/>
                      <a:pt x="0" y="362"/>
                    </a:cubicBezTo>
                    <a:cubicBezTo>
                      <a:pt x="54" y="362"/>
                      <a:pt x="54" y="362"/>
                      <a:pt x="54" y="362"/>
                    </a:cubicBezTo>
                    <a:cubicBezTo>
                      <a:pt x="90" y="362"/>
                      <a:pt x="119" y="333"/>
                      <a:pt x="119" y="297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19" y="33"/>
                      <a:pt x="105" y="11"/>
                      <a:pt x="84" y="0"/>
                    </a:cubicBezTo>
                    <a:close/>
                  </a:path>
                </a:pathLst>
              </a:custGeom>
              <a:solidFill>
                <a:srgbClr val="FC663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 514"/>
              <p:cNvSpPr>
                <a:spLocks/>
              </p:cNvSpPr>
              <p:nvPr/>
            </p:nvSpPr>
            <p:spPr bwMode="auto">
              <a:xfrm>
                <a:off x="2829" y="3164"/>
                <a:ext cx="277" cy="137"/>
              </a:xfrm>
              <a:custGeom>
                <a:avLst/>
                <a:gdLst>
                  <a:gd name="T0" fmla="*/ 21 w 117"/>
                  <a:gd name="T1" fmla="*/ 0 h 58"/>
                  <a:gd name="T2" fmla="*/ 76 w 117"/>
                  <a:gd name="T3" fmla="*/ 0 h 58"/>
                  <a:gd name="T4" fmla="*/ 96 w 117"/>
                  <a:gd name="T5" fmla="*/ 18 h 58"/>
                  <a:gd name="T6" fmla="*/ 117 w 117"/>
                  <a:gd name="T7" fmla="*/ 18 h 58"/>
                  <a:gd name="T8" fmla="*/ 117 w 117"/>
                  <a:gd name="T9" fmla="*/ 58 h 58"/>
                  <a:gd name="T10" fmla="*/ 0 w 117"/>
                  <a:gd name="T11" fmla="*/ 58 h 58"/>
                  <a:gd name="T12" fmla="*/ 0 w 117"/>
                  <a:gd name="T13" fmla="*/ 20 h 58"/>
                  <a:gd name="T14" fmla="*/ 21 w 117"/>
                  <a:gd name="T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58">
                    <a:moveTo>
                      <a:pt x="21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10"/>
                      <a:pt x="86" y="18"/>
                      <a:pt x="96" y="18"/>
                    </a:cubicBezTo>
                    <a:cubicBezTo>
                      <a:pt x="117" y="18"/>
                      <a:pt x="117" y="18"/>
                      <a:pt x="117" y="18"/>
                    </a:cubicBezTo>
                    <a:cubicBezTo>
                      <a:pt x="117" y="18"/>
                      <a:pt x="117" y="58"/>
                      <a:pt x="117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 515"/>
              <p:cNvSpPr>
                <a:spLocks/>
              </p:cNvSpPr>
              <p:nvPr/>
            </p:nvSpPr>
            <p:spPr bwMode="auto">
              <a:xfrm>
                <a:off x="3015" y="3207"/>
                <a:ext cx="150" cy="94"/>
              </a:xfrm>
              <a:custGeom>
                <a:avLst/>
                <a:gdLst>
                  <a:gd name="T0" fmla="*/ 0 w 63"/>
                  <a:gd name="T1" fmla="*/ 40 h 40"/>
                  <a:gd name="T2" fmla="*/ 0 w 63"/>
                  <a:gd name="T3" fmla="*/ 26 h 40"/>
                  <a:gd name="T4" fmla="*/ 26 w 63"/>
                  <a:gd name="T5" fmla="*/ 0 h 40"/>
                  <a:gd name="T6" fmla="*/ 37 w 63"/>
                  <a:gd name="T7" fmla="*/ 0 h 40"/>
                  <a:gd name="T8" fmla="*/ 63 w 63"/>
                  <a:gd name="T9" fmla="*/ 26 h 40"/>
                  <a:gd name="T10" fmla="*/ 63 w 63"/>
                  <a:gd name="T11" fmla="*/ 40 h 40"/>
                  <a:gd name="T12" fmla="*/ 0 w 6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40">
                    <a:moveTo>
                      <a:pt x="0" y="4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52" y="0"/>
                      <a:pt x="63" y="11"/>
                      <a:pt x="63" y="26"/>
                    </a:cubicBezTo>
                    <a:cubicBezTo>
                      <a:pt x="63" y="40"/>
                      <a:pt x="63" y="40"/>
                      <a:pt x="63" y="4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516"/>
              <p:cNvSpPr>
                <a:spLocks/>
              </p:cNvSpPr>
              <p:nvPr/>
            </p:nvSpPr>
            <p:spPr bwMode="auto">
              <a:xfrm>
                <a:off x="2829" y="3207"/>
                <a:ext cx="62" cy="94"/>
              </a:xfrm>
              <a:custGeom>
                <a:avLst/>
                <a:gdLst>
                  <a:gd name="T0" fmla="*/ 0 w 26"/>
                  <a:gd name="T1" fmla="*/ 0 h 40"/>
                  <a:gd name="T2" fmla="*/ 0 w 26"/>
                  <a:gd name="T3" fmla="*/ 2 h 40"/>
                  <a:gd name="T4" fmla="*/ 0 w 26"/>
                  <a:gd name="T5" fmla="*/ 40 h 40"/>
                  <a:gd name="T6" fmla="*/ 26 w 26"/>
                  <a:gd name="T7" fmla="*/ 40 h 40"/>
                  <a:gd name="T8" fmla="*/ 26 w 26"/>
                  <a:gd name="T9" fmla="*/ 26 h 40"/>
                  <a:gd name="T10" fmla="*/ 0 w 26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0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11"/>
                      <a:pt x="15" y="0"/>
                      <a:pt x="0" y="0"/>
                    </a:cubicBez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517"/>
              <p:cNvSpPr>
                <a:spLocks/>
              </p:cNvSpPr>
              <p:nvPr/>
            </p:nvSpPr>
            <p:spPr bwMode="auto">
              <a:xfrm>
                <a:off x="2938" y="3126"/>
                <a:ext cx="71" cy="41"/>
              </a:xfrm>
              <a:custGeom>
                <a:avLst/>
                <a:gdLst>
                  <a:gd name="T0" fmla="*/ 0 w 30"/>
                  <a:gd name="T1" fmla="*/ 17 h 17"/>
                  <a:gd name="T2" fmla="*/ 0 w 30"/>
                  <a:gd name="T3" fmla="*/ 12 h 17"/>
                  <a:gd name="T4" fmla="*/ 13 w 30"/>
                  <a:gd name="T5" fmla="*/ 0 h 17"/>
                  <a:gd name="T6" fmla="*/ 18 w 30"/>
                  <a:gd name="T7" fmla="*/ 0 h 17"/>
                  <a:gd name="T8" fmla="*/ 30 w 30"/>
                  <a:gd name="T9" fmla="*/ 12 h 17"/>
                  <a:gd name="T10" fmla="*/ 30 w 30"/>
                  <a:gd name="T11" fmla="*/ 17 h 17"/>
                  <a:gd name="T12" fmla="*/ 0 w 30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5" y="0"/>
                      <a:pt x="30" y="6"/>
                      <a:pt x="30" y="12"/>
                    </a:cubicBezTo>
                    <a:cubicBezTo>
                      <a:pt x="30" y="17"/>
                      <a:pt x="30" y="17"/>
                      <a:pt x="30" y="17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Rectangle 518"/>
              <p:cNvSpPr>
                <a:spLocks noChangeArrowheads="1"/>
              </p:cNvSpPr>
              <p:nvPr/>
            </p:nvSpPr>
            <p:spPr bwMode="auto">
              <a:xfrm>
                <a:off x="2829" y="3269"/>
                <a:ext cx="337" cy="32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519"/>
              <p:cNvSpPr>
                <a:spLocks/>
              </p:cNvSpPr>
              <p:nvPr/>
            </p:nvSpPr>
            <p:spPr bwMode="auto">
              <a:xfrm>
                <a:off x="2438" y="3164"/>
                <a:ext cx="227" cy="137"/>
              </a:xfrm>
              <a:custGeom>
                <a:avLst/>
                <a:gdLst>
                  <a:gd name="T0" fmla="*/ 20 w 96"/>
                  <a:gd name="T1" fmla="*/ 0 h 58"/>
                  <a:gd name="T2" fmla="*/ 75 w 96"/>
                  <a:gd name="T3" fmla="*/ 0 h 58"/>
                  <a:gd name="T4" fmla="*/ 96 w 96"/>
                  <a:gd name="T5" fmla="*/ 18 h 58"/>
                  <a:gd name="T6" fmla="*/ 95 w 96"/>
                  <a:gd name="T7" fmla="*/ 58 h 58"/>
                  <a:gd name="T8" fmla="*/ 0 w 96"/>
                  <a:gd name="T9" fmla="*/ 58 h 58"/>
                  <a:gd name="T10" fmla="*/ 0 w 96"/>
                  <a:gd name="T11" fmla="*/ 20 h 58"/>
                  <a:gd name="T12" fmla="*/ 20 w 96"/>
                  <a:gd name="T1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58">
                    <a:moveTo>
                      <a:pt x="20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7" y="10"/>
                      <a:pt x="85" y="18"/>
                      <a:pt x="96" y="18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520"/>
              <p:cNvSpPr>
                <a:spLocks/>
              </p:cNvSpPr>
              <p:nvPr/>
            </p:nvSpPr>
            <p:spPr bwMode="auto">
              <a:xfrm>
                <a:off x="2591" y="3207"/>
                <a:ext cx="150" cy="94"/>
              </a:xfrm>
              <a:custGeom>
                <a:avLst/>
                <a:gdLst>
                  <a:gd name="T0" fmla="*/ 0 w 63"/>
                  <a:gd name="T1" fmla="*/ 40 h 40"/>
                  <a:gd name="T2" fmla="*/ 0 w 63"/>
                  <a:gd name="T3" fmla="*/ 26 h 40"/>
                  <a:gd name="T4" fmla="*/ 26 w 63"/>
                  <a:gd name="T5" fmla="*/ 0 h 40"/>
                  <a:gd name="T6" fmla="*/ 37 w 63"/>
                  <a:gd name="T7" fmla="*/ 0 h 40"/>
                  <a:gd name="T8" fmla="*/ 63 w 63"/>
                  <a:gd name="T9" fmla="*/ 26 h 40"/>
                  <a:gd name="T10" fmla="*/ 63 w 63"/>
                  <a:gd name="T11" fmla="*/ 40 h 40"/>
                  <a:gd name="T12" fmla="*/ 0 w 6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40">
                    <a:moveTo>
                      <a:pt x="0" y="4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52" y="0"/>
                      <a:pt x="63" y="11"/>
                      <a:pt x="63" y="26"/>
                    </a:cubicBezTo>
                    <a:cubicBezTo>
                      <a:pt x="63" y="40"/>
                      <a:pt x="63" y="40"/>
                      <a:pt x="63" y="4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521"/>
              <p:cNvSpPr>
                <a:spLocks/>
              </p:cNvSpPr>
              <p:nvPr/>
            </p:nvSpPr>
            <p:spPr bwMode="auto">
              <a:xfrm>
                <a:off x="2438" y="3207"/>
                <a:ext cx="62" cy="94"/>
              </a:xfrm>
              <a:custGeom>
                <a:avLst/>
                <a:gdLst>
                  <a:gd name="T0" fmla="*/ 0 w 26"/>
                  <a:gd name="T1" fmla="*/ 0 h 40"/>
                  <a:gd name="T2" fmla="*/ 0 w 26"/>
                  <a:gd name="T3" fmla="*/ 2 h 40"/>
                  <a:gd name="T4" fmla="*/ 0 w 26"/>
                  <a:gd name="T5" fmla="*/ 40 h 40"/>
                  <a:gd name="T6" fmla="*/ 26 w 26"/>
                  <a:gd name="T7" fmla="*/ 40 h 40"/>
                  <a:gd name="T8" fmla="*/ 26 w 26"/>
                  <a:gd name="T9" fmla="*/ 26 h 40"/>
                  <a:gd name="T10" fmla="*/ 0 w 26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0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11"/>
                      <a:pt x="14" y="0"/>
                      <a:pt x="0" y="0"/>
                    </a:cubicBez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522"/>
              <p:cNvSpPr>
                <a:spLocks/>
              </p:cNvSpPr>
              <p:nvPr/>
            </p:nvSpPr>
            <p:spPr bwMode="auto">
              <a:xfrm>
                <a:off x="2530" y="3126"/>
                <a:ext cx="86" cy="41"/>
              </a:xfrm>
              <a:custGeom>
                <a:avLst/>
                <a:gdLst>
                  <a:gd name="T0" fmla="*/ 0 w 36"/>
                  <a:gd name="T1" fmla="*/ 17 h 17"/>
                  <a:gd name="T2" fmla="*/ 0 w 36"/>
                  <a:gd name="T3" fmla="*/ 12 h 17"/>
                  <a:gd name="T4" fmla="*/ 12 w 36"/>
                  <a:gd name="T5" fmla="*/ 0 h 17"/>
                  <a:gd name="T6" fmla="*/ 24 w 36"/>
                  <a:gd name="T7" fmla="*/ 0 h 17"/>
                  <a:gd name="T8" fmla="*/ 36 w 36"/>
                  <a:gd name="T9" fmla="*/ 12 h 17"/>
                  <a:gd name="T10" fmla="*/ 36 w 36"/>
                  <a:gd name="T11" fmla="*/ 17 h 17"/>
                  <a:gd name="T12" fmla="*/ 0 w 36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1" y="0"/>
                      <a:pt x="36" y="6"/>
                      <a:pt x="36" y="12"/>
                    </a:cubicBezTo>
                    <a:cubicBezTo>
                      <a:pt x="36" y="17"/>
                      <a:pt x="36" y="17"/>
                      <a:pt x="36" y="17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Rectangle 523"/>
              <p:cNvSpPr>
                <a:spLocks noChangeArrowheads="1"/>
              </p:cNvSpPr>
              <p:nvPr/>
            </p:nvSpPr>
            <p:spPr bwMode="auto">
              <a:xfrm>
                <a:off x="2438" y="3269"/>
                <a:ext cx="302" cy="32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525"/>
              <p:cNvSpPr>
                <a:spLocks/>
              </p:cNvSpPr>
              <p:nvPr/>
            </p:nvSpPr>
            <p:spPr bwMode="auto">
              <a:xfrm>
                <a:off x="2123" y="1144"/>
                <a:ext cx="311" cy="945"/>
              </a:xfrm>
              <a:custGeom>
                <a:avLst/>
                <a:gdLst>
                  <a:gd name="T0" fmla="*/ 64 w 131"/>
                  <a:gd name="T1" fmla="*/ 323 h 399"/>
                  <a:gd name="T2" fmla="*/ 60 w 131"/>
                  <a:gd name="T3" fmla="*/ 285 h 399"/>
                  <a:gd name="T4" fmla="*/ 131 w 131"/>
                  <a:gd name="T5" fmla="*/ 18 h 399"/>
                  <a:gd name="T6" fmla="*/ 92 w 131"/>
                  <a:gd name="T7" fmla="*/ 0 h 399"/>
                  <a:gd name="T8" fmla="*/ 46 w 131"/>
                  <a:gd name="T9" fmla="*/ 130 h 399"/>
                  <a:gd name="T10" fmla="*/ 17 w 131"/>
                  <a:gd name="T11" fmla="*/ 282 h 399"/>
                  <a:gd name="T12" fmla="*/ 17 w 131"/>
                  <a:gd name="T13" fmla="*/ 282 h 399"/>
                  <a:gd name="T14" fmla="*/ 9 w 131"/>
                  <a:gd name="T15" fmla="*/ 330 h 399"/>
                  <a:gd name="T16" fmla="*/ 3 w 131"/>
                  <a:gd name="T17" fmla="*/ 343 h 399"/>
                  <a:gd name="T18" fmla="*/ 5 w 131"/>
                  <a:gd name="T19" fmla="*/ 368 h 399"/>
                  <a:gd name="T20" fmla="*/ 14 w 131"/>
                  <a:gd name="T21" fmla="*/ 385 h 399"/>
                  <a:gd name="T22" fmla="*/ 36 w 131"/>
                  <a:gd name="T23" fmla="*/ 399 h 399"/>
                  <a:gd name="T24" fmla="*/ 41 w 131"/>
                  <a:gd name="T25" fmla="*/ 399 h 399"/>
                  <a:gd name="T26" fmla="*/ 56 w 131"/>
                  <a:gd name="T27" fmla="*/ 385 h 399"/>
                  <a:gd name="T28" fmla="*/ 57 w 131"/>
                  <a:gd name="T29" fmla="*/ 378 h 399"/>
                  <a:gd name="T30" fmla="*/ 63 w 131"/>
                  <a:gd name="T31" fmla="*/ 351 h 399"/>
                  <a:gd name="T32" fmla="*/ 64 w 131"/>
                  <a:gd name="T33" fmla="*/ 349 h 399"/>
                  <a:gd name="T34" fmla="*/ 64 w 131"/>
                  <a:gd name="T35" fmla="*/ 323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1" h="399">
                    <a:moveTo>
                      <a:pt x="64" y="323"/>
                    </a:moveTo>
                    <a:cubicBezTo>
                      <a:pt x="59" y="300"/>
                      <a:pt x="57" y="307"/>
                      <a:pt x="60" y="285"/>
                    </a:cubicBezTo>
                    <a:cubicBezTo>
                      <a:pt x="72" y="193"/>
                      <a:pt x="93" y="102"/>
                      <a:pt x="131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63" y="62"/>
                      <a:pt x="46" y="130"/>
                    </a:cubicBezTo>
                    <a:cubicBezTo>
                      <a:pt x="27" y="199"/>
                      <a:pt x="18" y="271"/>
                      <a:pt x="17" y="282"/>
                    </a:cubicBezTo>
                    <a:cubicBezTo>
                      <a:pt x="14" y="306"/>
                      <a:pt x="17" y="282"/>
                      <a:pt x="17" y="282"/>
                    </a:cubicBezTo>
                    <a:cubicBezTo>
                      <a:pt x="17" y="282"/>
                      <a:pt x="11" y="325"/>
                      <a:pt x="9" y="330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0" y="350"/>
                      <a:pt x="1" y="362"/>
                      <a:pt x="5" y="368"/>
                    </a:cubicBezTo>
                    <a:cubicBezTo>
                      <a:pt x="14" y="385"/>
                      <a:pt x="14" y="385"/>
                      <a:pt x="14" y="385"/>
                    </a:cubicBezTo>
                    <a:cubicBezTo>
                      <a:pt x="18" y="392"/>
                      <a:pt x="28" y="398"/>
                      <a:pt x="36" y="399"/>
                    </a:cubicBezTo>
                    <a:cubicBezTo>
                      <a:pt x="41" y="399"/>
                      <a:pt x="41" y="399"/>
                      <a:pt x="41" y="399"/>
                    </a:cubicBezTo>
                    <a:cubicBezTo>
                      <a:pt x="49" y="399"/>
                      <a:pt x="56" y="393"/>
                      <a:pt x="56" y="385"/>
                    </a:cubicBezTo>
                    <a:cubicBezTo>
                      <a:pt x="57" y="378"/>
                      <a:pt x="57" y="378"/>
                      <a:pt x="57" y="378"/>
                    </a:cubicBezTo>
                    <a:cubicBezTo>
                      <a:pt x="57" y="371"/>
                      <a:pt x="60" y="358"/>
                      <a:pt x="63" y="351"/>
                    </a:cubicBezTo>
                    <a:cubicBezTo>
                      <a:pt x="64" y="349"/>
                      <a:pt x="64" y="349"/>
                      <a:pt x="64" y="349"/>
                    </a:cubicBezTo>
                    <a:cubicBezTo>
                      <a:pt x="67" y="342"/>
                      <a:pt x="66" y="330"/>
                      <a:pt x="64" y="323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526"/>
              <p:cNvSpPr>
                <a:spLocks/>
              </p:cNvSpPr>
              <p:nvPr/>
            </p:nvSpPr>
            <p:spPr bwMode="auto">
              <a:xfrm>
                <a:off x="2307" y="885"/>
                <a:ext cx="285" cy="349"/>
              </a:xfrm>
              <a:custGeom>
                <a:avLst/>
                <a:gdLst>
                  <a:gd name="T0" fmla="*/ 60 w 120"/>
                  <a:gd name="T1" fmla="*/ 148 h 148"/>
                  <a:gd name="T2" fmla="*/ 111 w 120"/>
                  <a:gd name="T3" fmla="*/ 55 h 148"/>
                  <a:gd name="T4" fmla="*/ 102 w 120"/>
                  <a:gd name="T5" fmla="*/ 11 h 148"/>
                  <a:gd name="T6" fmla="*/ 56 w 120"/>
                  <a:gd name="T7" fmla="*/ 18 h 148"/>
                  <a:gd name="T8" fmla="*/ 0 w 120"/>
                  <a:gd name="T9" fmla="*/ 122 h 148"/>
                  <a:gd name="T10" fmla="*/ 60 w 120"/>
                  <a:gd name="T11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48">
                    <a:moveTo>
                      <a:pt x="60" y="148"/>
                    </a:moveTo>
                    <a:cubicBezTo>
                      <a:pt x="74" y="115"/>
                      <a:pt x="91" y="84"/>
                      <a:pt x="111" y="55"/>
                    </a:cubicBezTo>
                    <a:cubicBezTo>
                      <a:pt x="120" y="41"/>
                      <a:pt x="116" y="22"/>
                      <a:pt x="102" y="11"/>
                    </a:cubicBezTo>
                    <a:cubicBezTo>
                      <a:pt x="87" y="0"/>
                      <a:pt x="66" y="3"/>
                      <a:pt x="56" y="18"/>
                    </a:cubicBezTo>
                    <a:cubicBezTo>
                      <a:pt x="34" y="51"/>
                      <a:pt x="15" y="86"/>
                      <a:pt x="0" y="122"/>
                    </a:cubicBezTo>
                    <a:cubicBezTo>
                      <a:pt x="60" y="148"/>
                      <a:pt x="60" y="148"/>
                      <a:pt x="60" y="148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527"/>
              <p:cNvSpPr>
                <a:spLocks noEditPoints="1"/>
              </p:cNvSpPr>
              <p:nvPr/>
            </p:nvSpPr>
            <p:spPr bwMode="auto">
              <a:xfrm>
                <a:off x="2329" y="1078"/>
                <a:ext cx="154" cy="92"/>
              </a:xfrm>
              <a:custGeom>
                <a:avLst/>
                <a:gdLst>
                  <a:gd name="T0" fmla="*/ 65 w 65"/>
                  <a:gd name="T1" fmla="*/ 38 h 39"/>
                  <a:gd name="T2" fmla="*/ 64 w 65"/>
                  <a:gd name="T3" fmla="*/ 39 h 39"/>
                  <a:gd name="T4" fmla="*/ 65 w 65"/>
                  <a:gd name="T5" fmla="*/ 38 h 39"/>
                  <a:gd name="T6" fmla="*/ 65 w 65"/>
                  <a:gd name="T7" fmla="*/ 38 h 39"/>
                  <a:gd name="T8" fmla="*/ 5 w 65"/>
                  <a:gd name="T9" fmla="*/ 10 h 39"/>
                  <a:gd name="T10" fmla="*/ 0 w 65"/>
                  <a:gd name="T11" fmla="*/ 20 h 39"/>
                  <a:gd name="T12" fmla="*/ 5 w 65"/>
                  <a:gd name="T13" fmla="*/ 10 h 39"/>
                  <a:gd name="T14" fmla="*/ 10 w 65"/>
                  <a:gd name="T15" fmla="*/ 0 h 39"/>
                  <a:gd name="T16" fmla="*/ 10 w 65"/>
                  <a:gd name="T17" fmla="*/ 0 h 39"/>
                  <a:gd name="T18" fmla="*/ 10 w 65"/>
                  <a:gd name="T19" fmla="*/ 0 h 39"/>
                  <a:gd name="T20" fmla="*/ 10 w 65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39">
                    <a:moveTo>
                      <a:pt x="65" y="38"/>
                    </a:moveTo>
                    <a:cubicBezTo>
                      <a:pt x="65" y="38"/>
                      <a:pt x="64" y="39"/>
                      <a:pt x="64" y="39"/>
                    </a:cubicBezTo>
                    <a:cubicBezTo>
                      <a:pt x="64" y="39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moveTo>
                      <a:pt x="5" y="10"/>
                    </a:moveTo>
                    <a:cubicBezTo>
                      <a:pt x="4" y="13"/>
                      <a:pt x="2" y="16"/>
                      <a:pt x="0" y="20"/>
                    </a:cubicBezTo>
                    <a:cubicBezTo>
                      <a:pt x="2" y="16"/>
                      <a:pt x="4" y="13"/>
                      <a:pt x="5" y="1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D8EDE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Oval 528"/>
              <p:cNvSpPr>
                <a:spLocks noChangeArrowheads="1"/>
              </p:cNvSpPr>
              <p:nvPr/>
            </p:nvSpPr>
            <p:spPr bwMode="auto">
              <a:xfrm>
                <a:off x="2483" y="1168"/>
                <a:ext cx="2" cy="0"/>
              </a:xfrm>
              <a:prstGeom prst="ellipse">
                <a:avLst/>
              </a:prstGeom>
              <a:solidFill>
                <a:srgbClr val="B8DCD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529"/>
              <p:cNvSpPr>
                <a:spLocks/>
              </p:cNvSpPr>
              <p:nvPr/>
            </p:nvSpPr>
            <p:spPr bwMode="auto">
              <a:xfrm>
                <a:off x="2483" y="1148"/>
                <a:ext cx="9" cy="19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0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2" y="3"/>
                      <a:pt x="1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</a:path>
                </a:pathLst>
              </a:custGeom>
              <a:solidFill>
                <a:srgbClr val="63ABB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30"/>
              <p:cNvSpPr>
                <a:spLocks/>
              </p:cNvSpPr>
              <p:nvPr/>
            </p:nvSpPr>
            <p:spPr bwMode="auto">
              <a:xfrm>
                <a:off x="2329" y="1078"/>
                <a:ext cx="165" cy="111"/>
              </a:xfrm>
              <a:custGeom>
                <a:avLst/>
                <a:gdLst>
                  <a:gd name="T0" fmla="*/ 10 w 69"/>
                  <a:gd name="T1" fmla="*/ 0 h 48"/>
                  <a:gd name="T2" fmla="*/ 10 w 69"/>
                  <a:gd name="T3" fmla="*/ 0 h 48"/>
                  <a:gd name="T4" fmla="*/ 5 w 69"/>
                  <a:gd name="T5" fmla="*/ 10 h 48"/>
                  <a:gd name="T6" fmla="*/ 0 w 69"/>
                  <a:gd name="T7" fmla="*/ 20 h 48"/>
                  <a:gd name="T8" fmla="*/ 0 w 69"/>
                  <a:gd name="T9" fmla="*/ 20 h 48"/>
                  <a:gd name="T10" fmla="*/ 60 w 69"/>
                  <a:gd name="T11" fmla="*/ 48 h 48"/>
                  <a:gd name="T12" fmla="*/ 64 w 69"/>
                  <a:gd name="T13" fmla="*/ 39 h 48"/>
                  <a:gd name="T14" fmla="*/ 65 w 69"/>
                  <a:gd name="T15" fmla="*/ 38 h 48"/>
                  <a:gd name="T16" fmla="*/ 65 w 69"/>
                  <a:gd name="T17" fmla="*/ 38 h 48"/>
                  <a:gd name="T18" fmla="*/ 68 w 69"/>
                  <a:gd name="T19" fmla="*/ 30 h 48"/>
                  <a:gd name="T20" fmla="*/ 69 w 69"/>
                  <a:gd name="T21" fmla="*/ 30 h 48"/>
                  <a:gd name="T22" fmla="*/ 10 w 69"/>
                  <a:gd name="T2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48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8" y="3"/>
                      <a:pt x="7" y="6"/>
                      <a:pt x="5" y="10"/>
                    </a:cubicBezTo>
                    <a:cubicBezTo>
                      <a:pt x="4" y="13"/>
                      <a:pt x="2" y="16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1" y="45"/>
                      <a:pt x="63" y="42"/>
                      <a:pt x="64" y="39"/>
                    </a:cubicBezTo>
                    <a:cubicBezTo>
                      <a:pt x="64" y="39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6" y="35"/>
                      <a:pt x="67" y="33"/>
                      <a:pt x="68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531"/>
              <p:cNvSpPr>
                <a:spLocks/>
              </p:cNvSpPr>
              <p:nvPr/>
            </p:nvSpPr>
            <p:spPr bwMode="auto">
              <a:xfrm>
                <a:off x="2157" y="1791"/>
                <a:ext cx="120" cy="62"/>
              </a:xfrm>
              <a:custGeom>
                <a:avLst/>
                <a:gdLst>
                  <a:gd name="T0" fmla="*/ 0 w 119"/>
                  <a:gd name="T1" fmla="*/ 45 h 61"/>
                  <a:gd name="T2" fmla="*/ 112 w 119"/>
                  <a:gd name="T3" fmla="*/ 61 h 61"/>
                  <a:gd name="T4" fmla="*/ 119 w 119"/>
                  <a:gd name="T5" fmla="*/ 16 h 61"/>
                  <a:gd name="T6" fmla="*/ 7 w 119"/>
                  <a:gd name="T7" fmla="*/ 0 h 61"/>
                  <a:gd name="T8" fmla="*/ 0 w 119"/>
                  <a:gd name="T9" fmla="*/ 4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1">
                    <a:moveTo>
                      <a:pt x="0" y="45"/>
                    </a:moveTo>
                    <a:lnTo>
                      <a:pt x="112" y="61"/>
                    </a:lnTo>
                    <a:lnTo>
                      <a:pt x="119" y="16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532"/>
              <p:cNvSpPr>
                <a:spLocks/>
              </p:cNvSpPr>
              <p:nvPr/>
            </p:nvSpPr>
            <p:spPr bwMode="auto">
              <a:xfrm>
                <a:off x="2138" y="1778"/>
                <a:ext cx="81" cy="79"/>
              </a:xfrm>
              <a:custGeom>
                <a:avLst/>
                <a:gdLst>
                  <a:gd name="T0" fmla="*/ 33 w 34"/>
                  <a:gd name="T1" fmla="*/ 19 h 34"/>
                  <a:gd name="T2" fmla="*/ 15 w 34"/>
                  <a:gd name="T3" fmla="*/ 32 h 34"/>
                  <a:gd name="T4" fmla="*/ 1 w 34"/>
                  <a:gd name="T5" fmla="*/ 14 h 34"/>
                  <a:gd name="T6" fmla="*/ 20 w 34"/>
                  <a:gd name="T7" fmla="*/ 1 h 34"/>
                  <a:gd name="T8" fmla="*/ 33 w 34"/>
                  <a:gd name="T9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9"/>
                    </a:moveTo>
                    <a:cubicBezTo>
                      <a:pt x="32" y="28"/>
                      <a:pt x="24" y="34"/>
                      <a:pt x="15" y="32"/>
                    </a:cubicBezTo>
                    <a:cubicBezTo>
                      <a:pt x="6" y="31"/>
                      <a:pt x="0" y="23"/>
                      <a:pt x="1" y="14"/>
                    </a:cubicBezTo>
                    <a:cubicBezTo>
                      <a:pt x="3" y="6"/>
                      <a:pt x="11" y="0"/>
                      <a:pt x="20" y="1"/>
                    </a:cubicBezTo>
                    <a:cubicBezTo>
                      <a:pt x="28" y="2"/>
                      <a:pt x="34" y="10"/>
                      <a:pt x="33" y="19"/>
                    </a:cubicBez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533"/>
              <p:cNvSpPr>
                <a:spLocks/>
              </p:cNvSpPr>
              <p:nvPr/>
            </p:nvSpPr>
            <p:spPr bwMode="auto">
              <a:xfrm>
                <a:off x="2921" y="866"/>
                <a:ext cx="142" cy="851"/>
              </a:xfrm>
              <a:custGeom>
                <a:avLst/>
                <a:gdLst>
                  <a:gd name="T0" fmla="*/ 0 w 60"/>
                  <a:gd name="T1" fmla="*/ 294 h 359"/>
                  <a:gd name="T2" fmla="*/ 60 w 60"/>
                  <a:gd name="T3" fmla="*/ 359 h 359"/>
                  <a:gd name="T4" fmla="*/ 60 w 60"/>
                  <a:gd name="T5" fmla="*/ 9 h 359"/>
                  <a:gd name="T6" fmla="*/ 0 w 60"/>
                  <a:gd name="T7" fmla="*/ 0 h 359"/>
                  <a:gd name="T8" fmla="*/ 0 w 60"/>
                  <a:gd name="T9" fmla="*/ 294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59">
                    <a:moveTo>
                      <a:pt x="0" y="294"/>
                    </a:moveTo>
                    <a:cubicBezTo>
                      <a:pt x="0" y="328"/>
                      <a:pt x="26" y="356"/>
                      <a:pt x="60" y="35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FC663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537"/>
              <p:cNvSpPr>
                <a:spLocks/>
              </p:cNvSpPr>
              <p:nvPr/>
            </p:nvSpPr>
            <p:spPr bwMode="auto">
              <a:xfrm>
                <a:off x="2597" y="1693"/>
                <a:ext cx="45" cy="189"/>
              </a:xfrm>
              <a:custGeom>
                <a:avLst/>
                <a:gdLst>
                  <a:gd name="T0" fmla="*/ 0 w 19"/>
                  <a:gd name="T1" fmla="*/ 0 h 80"/>
                  <a:gd name="T2" fmla="*/ 0 w 19"/>
                  <a:gd name="T3" fmla="*/ 71 h 80"/>
                  <a:gd name="T4" fmla="*/ 10 w 19"/>
                  <a:gd name="T5" fmla="*/ 80 h 80"/>
                  <a:gd name="T6" fmla="*/ 19 w 19"/>
                  <a:gd name="T7" fmla="*/ 71 h 80"/>
                  <a:gd name="T8" fmla="*/ 19 w 19"/>
                  <a:gd name="T9" fmla="*/ 0 h 80"/>
                  <a:gd name="T10" fmla="*/ 0 w 19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80">
                    <a:moveTo>
                      <a:pt x="0" y="0"/>
                    </a:moveTo>
                    <a:cubicBezTo>
                      <a:pt x="0" y="71"/>
                      <a:pt x="0" y="71"/>
                      <a:pt x="0" y="71"/>
                    </a:cubicBezTo>
                    <a:cubicBezTo>
                      <a:pt x="0" y="76"/>
                      <a:pt x="5" y="80"/>
                      <a:pt x="10" y="80"/>
                    </a:cubicBezTo>
                    <a:cubicBezTo>
                      <a:pt x="15" y="80"/>
                      <a:pt x="19" y="76"/>
                      <a:pt x="19" y="71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538"/>
              <p:cNvSpPr>
                <a:spLocks/>
              </p:cNvSpPr>
              <p:nvPr/>
            </p:nvSpPr>
            <p:spPr bwMode="auto">
              <a:xfrm>
                <a:off x="2507" y="1678"/>
                <a:ext cx="30" cy="139"/>
              </a:xfrm>
              <a:custGeom>
                <a:avLst/>
                <a:gdLst>
                  <a:gd name="T0" fmla="*/ 0 w 12"/>
                  <a:gd name="T1" fmla="*/ 53 h 59"/>
                  <a:gd name="T2" fmla="*/ 6 w 12"/>
                  <a:gd name="T3" fmla="*/ 59 h 59"/>
                  <a:gd name="T4" fmla="*/ 12 w 12"/>
                  <a:gd name="T5" fmla="*/ 53 h 59"/>
                  <a:gd name="T6" fmla="*/ 12 w 12"/>
                  <a:gd name="T7" fmla="*/ 6 h 59"/>
                  <a:gd name="T8" fmla="*/ 6 w 12"/>
                  <a:gd name="T9" fmla="*/ 0 h 59"/>
                  <a:gd name="T10" fmla="*/ 0 w 12"/>
                  <a:gd name="T11" fmla="*/ 6 h 59"/>
                  <a:gd name="T12" fmla="*/ 0 w 12"/>
                  <a:gd name="T13" fmla="*/ 5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9">
                    <a:moveTo>
                      <a:pt x="0" y="53"/>
                    </a:moveTo>
                    <a:cubicBezTo>
                      <a:pt x="0" y="56"/>
                      <a:pt x="3" y="59"/>
                      <a:pt x="6" y="59"/>
                    </a:cubicBezTo>
                    <a:cubicBezTo>
                      <a:pt x="10" y="59"/>
                      <a:pt x="12" y="56"/>
                      <a:pt x="12" y="5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"/>
                      <a:pt x="10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539"/>
              <p:cNvSpPr>
                <a:spLocks/>
              </p:cNvSpPr>
              <p:nvPr/>
            </p:nvSpPr>
            <p:spPr bwMode="auto">
              <a:xfrm>
                <a:off x="2462" y="1678"/>
                <a:ext cx="32" cy="139"/>
              </a:xfrm>
              <a:custGeom>
                <a:avLst/>
                <a:gdLst>
                  <a:gd name="T0" fmla="*/ 0 w 13"/>
                  <a:gd name="T1" fmla="*/ 53 h 59"/>
                  <a:gd name="T2" fmla="*/ 7 w 13"/>
                  <a:gd name="T3" fmla="*/ 59 h 59"/>
                  <a:gd name="T4" fmla="*/ 13 w 13"/>
                  <a:gd name="T5" fmla="*/ 53 h 59"/>
                  <a:gd name="T6" fmla="*/ 13 w 13"/>
                  <a:gd name="T7" fmla="*/ 6 h 59"/>
                  <a:gd name="T8" fmla="*/ 7 w 13"/>
                  <a:gd name="T9" fmla="*/ 0 h 59"/>
                  <a:gd name="T10" fmla="*/ 0 w 13"/>
                  <a:gd name="T11" fmla="*/ 6 h 59"/>
                  <a:gd name="T12" fmla="*/ 0 w 13"/>
                  <a:gd name="T13" fmla="*/ 5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59">
                    <a:moveTo>
                      <a:pt x="0" y="53"/>
                    </a:moveTo>
                    <a:cubicBezTo>
                      <a:pt x="0" y="56"/>
                      <a:pt x="3" y="59"/>
                      <a:pt x="7" y="59"/>
                    </a:cubicBezTo>
                    <a:cubicBezTo>
                      <a:pt x="10" y="59"/>
                      <a:pt x="13" y="56"/>
                      <a:pt x="13" y="53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"/>
                      <a:pt x="10" y="0"/>
                      <a:pt x="7" y="0"/>
                    </a:cubicBezTo>
                    <a:cubicBezTo>
                      <a:pt x="3" y="0"/>
                      <a:pt x="0" y="2"/>
                      <a:pt x="0" y="6"/>
                    </a:cubicBez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542"/>
              <p:cNvSpPr>
                <a:spLocks/>
              </p:cNvSpPr>
              <p:nvPr/>
            </p:nvSpPr>
            <p:spPr bwMode="auto">
              <a:xfrm>
                <a:off x="2509" y="1746"/>
                <a:ext cx="47" cy="174"/>
              </a:xfrm>
              <a:custGeom>
                <a:avLst/>
                <a:gdLst>
                  <a:gd name="T0" fmla="*/ 20 w 20"/>
                  <a:gd name="T1" fmla="*/ 0 h 73"/>
                  <a:gd name="T2" fmla="*/ 20 w 20"/>
                  <a:gd name="T3" fmla="*/ 63 h 73"/>
                  <a:gd name="T4" fmla="*/ 10 w 20"/>
                  <a:gd name="T5" fmla="*/ 73 h 73"/>
                  <a:gd name="T6" fmla="*/ 0 w 20"/>
                  <a:gd name="T7" fmla="*/ 63 h 73"/>
                  <a:gd name="T8" fmla="*/ 0 w 20"/>
                  <a:gd name="T9" fmla="*/ 0 h 73"/>
                  <a:gd name="T10" fmla="*/ 20 w 20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3">
                    <a:moveTo>
                      <a:pt x="20" y="0"/>
                    </a:move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8"/>
                      <a:pt x="16" y="73"/>
                      <a:pt x="10" y="73"/>
                    </a:cubicBezTo>
                    <a:cubicBezTo>
                      <a:pt x="5" y="73"/>
                      <a:pt x="0" y="68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5" name="Grupo 574"/>
          <p:cNvGrpSpPr>
            <a:grpSpLocks/>
          </p:cNvGrpSpPr>
          <p:nvPr/>
        </p:nvGrpSpPr>
        <p:grpSpPr bwMode="auto">
          <a:xfrm>
            <a:off x="7857068" y="1231901"/>
            <a:ext cx="1589617" cy="3467100"/>
            <a:chOff x="1453359" y="832342"/>
            <a:chExt cx="1562874" cy="3407009"/>
          </a:xfrm>
        </p:grpSpPr>
        <p:sp>
          <p:nvSpPr>
            <p:cNvPr id="574" name="Freeform 5"/>
            <p:cNvSpPr>
              <a:spLocks/>
            </p:cNvSpPr>
            <p:nvPr/>
          </p:nvSpPr>
          <p:spPr bwMode="auto">
            <a:xfrm>
              <a:off x="1638574" y="4045913"/>
              <a:ext cx="998907" cy="193438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437" name="Grupo 572"/>
            <p:cNvGrpSpPr>
              <a:grpSpLocks/>
            </p:cNvGrpSpPr>
            <p:nvPr/>
          </p:nvGrpSpPr>
          <p:grpSpPr bwMode="auto">
            <a:xfrm>
              <a:off x="1453359" y="832342"/>
              <a:ext cx="1562874" cy="3305547"/>
              <a:chOff x="-1685009" y="928836"/>
              <a:chExt cx="1562874" cy="3305547"/>
            </a:xfrm>
          </p:grpSpPr>
          <p:sp>
            <p:nvSpPr>
              <p:cNvPr id="500" name="Oval 383"/>
              <p:cNvSpPr>
                <a:spLocks noChangeArrowheads="1"/>
              </p:cNvSpPr>
              <p:nvPr/>
            </p:nvSpPr>
            <p:spPr bwMode="auto">
              <a:xfrm>
                <a:off x="-550833" y="2875699"/>
                <a:ext cx="126944" cy="139359"/>
              </a:xfrm>
              <a:prstGeom prst="ellipse">
                <a:avLst/>
              </a:pr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384"/>
              <p:cNvSpPr>
                <a:spLocks/>
              </p:cNvSpPr>
              <p:nvPr/>
            </p:nvSpPr>
            <p:spPr bwMode="auto">
              <a:xfrm>
                <a:off x="-1483146" y="2736340"/>
                <a:ext cx="131106" cy="87359"/>
              </a:xfrm>
              <a:custGeom>
                <a:avLst/>
                <a:gdLst>
                  <a:gd name="T0" fmla="*/ 116 w 132"/>
                  <a:gd name="T1" fmla="*/ 89 h 89"/>
                  <a:gd name="T2" fmla="*/ 132 w 132"/>
                  <a:gd name="T3" fmla="*/ 40 h 89"/>
                  <a:gd name="T4" fmla="*/ 16 w 132"/>
                  <a:gd name="T5" fmla="*/ 0 h 89"/>
                  <a:gd name="T6" fmla="*/ 0 w 132"/>
                  <a:gd name="T7" fmla="*/ 52 h 89"/>
                  <a:gd name="T8" fmla="*/ 116 w 132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89">
                    <a:moveTo>
                      <a:pt x="116" y="89"/>
                    </a:moveTo>
                    <a:lnTo>
                      <a:pt x="132" y="40"/>
                    </a:lnTo>
                    <a:lnTo>
                      <a:pt x="16" y="0"/>
                    </a:lnTo>
                    <a:lnTo>
                      <a:pt x="0" y="52"/>
                    </a:lnTo>
                    <a:lnTo>
                      <a:pt x="116" y="89"/>
                    </a:ln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385"/>
              <p:cNvSpPr>
                <a:spLocks/>
              </p:cNvSpPr>
              <p:nvPr/>
            </p:nvSpPr>
            <p:spPr bwMode="auto">
              <a:xfrm>
                <a:off x="-1474822" y="1856508"/>
                <a:ext cx="376671" cy="927672"/>
              </a:xfrm>
              <a:custGeom>
                <a:avLst/>
                <a:gdLst>
                  <a:gd name="T0" fmla="*/ 59 w 161"/>
                  <a:gd name="T1" fmla="*/ 397 h 397"/>
                  <a:gd name="T2" fmla="*/ 0 w 161"/>
                  <a:gd name="T3" fmla="*/ 377 h 397"/>
                  <a:gd name="T4" fmla="*/ 19 w 161"/>
                  <a:gd name="T5" fmla="*/ 325 h 397"/>
                  <a:gd name="T6" fmla="*/ 99 w 161"/>
                  <a:gd name="T7" fmla="*/ 0 h 397"/>
                  <a:gd name="T8" fmla="*/ 161 w 161"/>
                  <a:gd name="T9" fmla="*/ 6 h 397"/>
                  <a:gd name="T10" fmla="*/ 77 w 161"/>
                  <a:gd name="T11" fmla="*/ 346 h 397"/>
                  <a:gd name="T12" fmla="*/ 59 w 161"/>
                  <a:gd name="T13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397">
                    <a:moveTo>
                      <a:pt x="59" y="397"/>
                    </a:moveTo>
                    <a:cubicBezTo>
                      <a:pt x="0" y="377"/>
                      <a:pt x="0" y="377"/>
                      <a:pt x="0" y="377"/>
                    </a:cubicBezTo>
                    <a:cubicBezTo>
                      <a:pt x="6" y="360"/>
                      <a:pt x="13" y="343"/>
                      <a:pt x="19" y="325"/>
                    </a:cubicBezTo>
                    <a:cubicBezTo>
                      <a:pt x="49" y="242"/>
                      <a:pt x="83" y="149"/>
                      <a:pt x="99" y="0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44" y="163"/>
                      <a:pt x="109" y="260"/>
                      <a:pt x="77" y="346"/>
                    </a:cubicBezTo>
                    <a:cubicBezTo>
                      <a:pt x="71" y="364"/>
                      <a:pt x="65" y="381"/>
                      <a:pt x="59" y="397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386"/>
              <p:cNvSpPr>
                <a:spLocks/>
              </p:cNvSpPr>
              <p:nvPr/>
            </p:nvSpPr>
            <p:spPr bwMode="auto">
              <a:xfrm>
                <a:off x="-1666279" y="2357784"/>
                <a:ext cx="807450" cy="684313"/>
              </a:xfrm>
              <a:custGeom>
                <a:avLst/>
                <a:gdLst>
                  <a:gd name="T0" fmla="*/ 818 w 818"/>
                  <a:gd name="T1" fmla="*/ 275 h 694"/>
                  <a:gd name="T2" fmla="*/ 182 w 818"/>
                  <a:gd name="T3" fmla="*/ 0 h 694"/>
                  <a:gd name="T4" fmla="*/ 0 w 818"/>
                  <a:gd name="T5" fmla="*/ 419 h 694"/>
                  <a:gd name="T6" fmla="*/ 635 w 818"/>
                  <a:gd name="T7" fmla="*/ 694 h 694"/>
                  <a:gd name="T8" fmla="*/ 818 w 818"/>
                  <a:gd name="T9" fmla="*/ 275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694">
                    <a:moveTo>
                      <a:pt x="818" y="275"/>
                    </a:moveTo>
                    <a:lnTo>
                      <a:pt x="182" y="0"/>
                    </a:lnTo>
                    <a:lnTo>
                      <a:pt x="0" y="419"/>
                    </a:lnTo>
                    <a:lnTo>
                      <a:pt x="635" y="694"/>
                    </a:lnTo>
                    <a:lnTo>
                      <a:pt x="818" y="275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387"/>
              <p:cNvSpPr>
                <a:spLocks/>
              </p:cNvSpPr>
              <p:nvPr/>
            </p:nvSpPr>
            <p:spPr bwMode="auto">
              <a:xfrm>
                <a:off x="-1593443" y="2443062"/>
                <a:ext cx="711721" cy="370237"/>
              </a:xfrm>
              <a:custGeom>
                <a:avLst/>
                <a:gdLst>
                  <a:gd name="T0" fmla="*/ 0 w 721"/>
                  <a:gd name="T1" fmla="*/ 362 h 374"/>
                  <a:gd name="T2" fmla="*/ 26 w 721"/>
                  <a:gd name="T3" fmla="*/ 374 h 374"/>
                  <a:gd name="T4" fmla="*/ 173 w 721"/>
                  <a:gd name="T5" fmla="*/ 38 h 374"/>
                  <a:gd name="T6" fmla="*/ 709 w 721"/>
                  <a:gd name="T7" fmla="*/ 270 h 374"/>
                  <a:gd name="T8" fmla="*/ 721 w 721"/>
                  <a:gd name="T9" fmla="*/ 243 h 374"/>
                  <a:gd name="T10" fmla="*/ 159 w 721"/>
                  <a:gd name="T11" fmla="*/ 0 h 374"/>
                  <a:gd name="T12" fmla="*/ 0 w 721"/>
                  <a:gd name="T13" fmla="*/ 362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1" h="374">
                    <a:moveTo>
                      <a:pt x="0" y="362"/>
                    </a:moveTo>
                    <a:lnTo>
                      <a:pt x="26" y="374"/>
                    </a:lnTo>
                    <a:lnTo>
                      <a:pt x="173" y="38"/>
                    </a:lnTo>
                    <a:lnTo>
                      <a:pt x="709" y="270"/>
                    </a:lnTo>
                    <a:lnTo>
                      <a:pt x="721" y="243"/>
                    </a:lnTo>
                    <a:lnTo>
                      <a:pt x="159" y="0"/>
                    </a:lnTo>
                    <a:lnTo>
                      <a:pt x="0" y="36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388"/>
              <p:cNvSpPr>
                <a:spLocks/>
              </p:cNvSpPr>
              <p:nvPr/>
            </p:nvSpPr>
            <p:spPr bwMode="auto">
              <a:xfrm>
                <a:off x="-1412390" y="2736340"/>
                <a:ext cx="137350" cy="212158"/>
              </a:xfrm>
              <a:custGeom>
                <a:avLst/>
                <a:gdLst>
                  <a:gd name="T0" fmla="*/ 9 w 59"/>
                  <a:gd name="T1" fmla="*/ 30 h 91"/>
                  <a:gd name="T2" fmla="*/ 59 w 59"/>
                  <a:gd name="T3" fmla="*/ 48 h 91"/>
                  <a:gd name="T4" fmla="*/ 59 w 59"/>
                  <a:gd name="T5" fmla="*/ 63 h 91"/>
                  <a:gd name="T6" fmla="*/ 26 w 59"/>
                  <a:gd name="T7" fmla="*/ 90 h 91"/>
                  <a:gd name="T8" fmla="*/ 1 w 59"/>
                  <a:gd name="T9" fmla="*/ 67 h 91"/>
                  <a:gd name="T10" fmla="*/ 9 w 59"/>
                  <a:gd name="T11" fmla="*/ 3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1">
                    <a:moveTo>
                      <a:pt x="9" y="30"/>
                    </a:moveTo>
                    <a:cubicBezTo>
                      <a:pt x="21" y="11"/>
                      <a:pt x="57" y="0"/>
                      <a:pt x="59" y="4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75"/>
                      <a:pt x="42" y="90"/>
                      <a:pt x="26" y="90"/>
                    </a:cubicBezTo>
                    <a:cubicBezTo>
                      <a:pt x="9" y="91"/>
                      <a:pt x="2" y="87"/>
                      <a:pt x="1" y="67"/>
                    </a:cubicBezTo>
                    <a:cubicBezTo>
                      <a:pt x="0" y="46"/>
                      <a:pt x="0" y="41"/>
                      <a:pt x="9" y="3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416"/>
              <p:cNvSpPr>
                <a:spLocks/>
              </p:cNvSpPr>
              <p:nvPr/>
            </p:nvSpPr>
            <p:spPr bwMode="auto">
              <a:xfrm>
                <a:off x="-1129366" y="3951050"/>
                <a:ext cx="108215" cy="222557"/>
              </a:xfrm>
              <a:custGeom>
                <a:avLst/>
                <a:gdLst>
                  <a:gd name="T0" fmla="*/ 0 w 47"/>
                  <a:gd name="T1" fmla="*/ 1 h 95"/>
                  <a:gd name="T2" fmla="*/ 1 w 47"/>
                  <a:gd name="T3" fmla="*/ 74 h 95"/>
                  <a:gd name="T4" fmla="*/ 24 w 47"/>
                  <a:gd name="T5" fmla="*/ 95 h 95"/>
                  <a:gd name="T6" fmla="*/ 46 w 47"/>
                  <a:gd name="T7" fmla="*/ 74 h 95"/>
                  <a:gd name="T8" fmla="*/ 46 w 47"/>
                  <a:gd name="T9" fmla="*/ 0 h 95"/>
                  <a:gd name="T10" fmla="*/ 0 w 47"/>
                  <a:gd name="T11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95">
                    <a:moveTo>
                      <a:pt x="0" y="1"/>
                    </a:moveTo>
                    <a:cubicBezTo>
                      <a:pt x="1" y="74"/>
                      <a:pt x="1" y="74"/>
                      <a:pt x="1" y="74"/>
                    </a:cubicBezTo>
                    <a:cubicBezTo>
                      <a:pt x="1" y="86"/>
                      <a:pt x="11" y="95"/>
                      <a:pt x="24" y="95"/>
                    </a:cubicBezTo>
                    <a:cubicBezTo>
                      <a:pt x="36" y="95"/>
                      <a:pt x="47" y="85"/>
                      <a:pt x="46" y="74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455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417"/>
              <p:cNvSpPr>
                <a:spLocks/>
              </p:cNvSpPr>
              <p:nvPr/>
            </p:nvSpPr>
            <p:spPr bwMode="auto">
              <a:xfrm>
                <a:off x="-1175150" y="2619862"/>
                <a:ext cx="158160" cy="1462226"/>
              </a:xfrm>
              <a:custGeom>
                <a:avLst/>
                <a:gdLst>
                  <a:gd name="T0" fmla="*/ 67 w 67"/>
                  <a:gd name="T1" fmla="*/ 626 h 626"/>
                  <a:gd name="T2" fmla="*/ 60 w 67"/>
                  <a:gd name="T3" fmla="*/ 28 h 626"/>
                  <a:gd name="T4" fmla="*/ 29 w 67"/>
                  <a:gd name="T5" fmla="*/ 0 h 626"/>
                  <a:gd name="T6" fmla="*/ 0 w 67"/>
                  <a:gd name="T7" fmla="*/ 29 h 626"/>
                  <a:gd name="T8" fmla="*/ 7 w 67"/>
                  <a:gd name="T9" fmla="*/ 626 h 626"/>
                  <a:gd name="T10" fmla="*/ 67 w 67"/>
                  <a:gd name="T11" fmla="*/ 62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626">
                    <a:moveTo>
                      <a:pt x="67" y="626"/>
                    </a:move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12"/>
                      <a:pt x="46" y="0"/>
                      <a:pt x="29" y="0"/>
                    </a:cubicBezTo>
                    <a:cubicBezTo>
                      <a:pt x="13" y="1"/>
                      <a:pt x="0" y="13"/>
                      <a:pt x="0" y="29"/>
                    </a:cubicBezTo>
                    <a:cubicBezTo>
                      <a:pt x="7" y="626"/>
                      <a:pt x="7" y="626"/>
                      <a:pt x="7" y="626"/>
                    </a:cubicBezTo>
                    <a:lnTo>
                      <a:pt x="67" y="626"/>
                    </a:ln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418"/>
              <p:cNvSpPr>
                <a:spLocks/>
              </p:cNvSpPr>
              <p:nvPr/>
            </p:nvSpPr>
            <p:spPr bwMode="auto">
              <a:xfrm>
                <a:off x="-1164745" y="2572021"/>
                <a:ext cx="461995" cy="311997"/>
              </a:xfrm>
              <a:custGeom>
                <a:avLst/>
                <a:gdLst>
                  <a:gd name="T0" fmla="*/ 98 w 197"/>
                  <a:gd name="T1" fmla="*/ 0 h 133"/>
                  <a:gd name="T2" fmla="*/ 0 w 197"/>
                  <a:gd name="T3" fmla="*/ 110 h 133"/>
                  <a:gd name="T4" fmla="*/ 0 w 197"/>
                  <a:gd name="T5" fmla="*/ 133 h 133"/>
                  <a:gd name="T6" fmla="*/ 197 w 197"/>
                  <a:gd name="T7" fmla="*/ 133 h 133"/>
                  <a:gd name="T8" fmla="*/ 197 w 197"/>
                  <a:gd name="T9" fmla="*/ 110 h 133"/>
                  <a:gd name="T10" fmla="*/ 98 w 197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133">
                    <a:moveTo>
                      <a:pt x="98" y="0"/>
                    </a:moveTo>
                    <a:cubicBezTo>
                      <a:pt x="44" y="0"/>
                      <a:pt x="0" y="49"/>
                      <a:pt x="0" y="110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197" y="133"/>
                      <a:pt x="197" y="133"/>
                      <a:pt x="197" y="133"/>
                    </a:cubicBezTo>
                    <a:cubicBezTo>
                      <a:pt x="197" y="110"/>
                      <a:pt x="197" y="110"/>
                      <a:pt x="197" y="110"/>
                    </a:cubicBezTo>
                    <a:cubicBezTo>
                      <a:pt x="197" y="49"/>
                      <a:pt x="153" y="0"/>
                      <a:pt x="98" y="0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419"/>
              <p:cNvSpPr>
                <a:spLocks/>
              </p:cNvSpPr>
              <p:nvPr/>
            </p:nvSpPr>
            <p:spPr bwMode="auto">
              <a:xfrm>
                <a:off x="-767262" y="3963529"/>
                <a:ext cx="118620" cy="224638"/>
              </a:xfrm>
              <a:custGeom>
                <a:avLst/>
                <a:gdLst>
                  <a:gd name="T0" fmla="*/ 0 w 50"/>
                  <a:gd name="T1" fmla="*/ 2 h 96"/>
                  <a:gd name="T2" fmla="*/ 4 w 50"/>
                  <a:gd name="T3" fmla="*/ 75 h 96"/>
                  <a:gd name="T4" fmla="*/ 28 w 50"/>
                  <a:gd name="T5" fmla="*/ 95 h 96"/>
                  <a:gd name="T6" fmla="*/ 49 w 50"/>
                  <a:gd name="T7" fmla="*/ 73 h 96"/>
                  <a:gd name="T8" fmla="*/ 46 w 50"/>
                  <a:gd name="T9" fmla="*/ 0 h 96"/>
                  <a:gd name="T10" fmla="*/ 0 w 50"/>
                  <a:gd name="T11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96">
                    <a:moveTo>
                      <a:pt x="0" y="2"/>
                    </a:moveTo>
                    <a:cubicBezTo>
                      <a:pt x="4" y="75"/>
                      <a:pt x="4" y="75"/>
                      <a:pt x="4" y="75"/>
                    </a:cubicBezTo>
                    <a:cubicBezTo>
                      <a:pt x="4" y="87"/>
                      <a:pt x="15" y="96"/>
                      <a:pt x="28" y="95"/>
                    </a:cubicBezTo>
                    <a:cubicBezTo>
                      <a:pt x="40" y="94"/>
                      <a:pt x="50" y="84"/>
                      <a:pt x="49" y="73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455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420"/>
              <p:cNvSpPr>
                <a:spLocks/>
              </p:cNvSpPr>
              <p:nvPr/>
            </p:nvSpPr>
            <p:spPr bwMode="auto">
              <a:xfrm>
                <a:off x="-842181" y="2619862"/>
                <a:ext cx="191457" cy="1455987"/>
              </a:xfrm>
              <a:custGeom>
                <a:avLst/>
                <a:gdLst>
                  <a:gd name="T0" fmla="*/ 81 w 81"/>
                  <a:gd name="T1" fmla="*/ 621 h 623"/>
                  <a:gd name="T2" fmla="*/ 60 w 81"/>
                  <a:gd name="T3" fmla="*/ 27 h 623"/>
                  <a:gd name="T4" fmla="*/ 30 w 81"/>
                  <a:gd name="T5" fmla="*/ 0 h 623"/>
                  <a:gd name="T6" fmla="*/ 0 w 81"/>
                  <a:gd name="T7" fmla="*/ 29 h 623"/>
                  <a:gd name="T8" fmla="*/ 21 w 81"/>
                  <a:gd name="T9" fmla="*/ 623 h 623"/>
                  <a:gd name="T10" fmla="*/ 81 w 81"/>
                  <a:gd name="T11" fmla="*/ 621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623">
                    <a:moveTo>
                      <a:pt x="81" y="621"/>
                    </a:moveTo>
                    <a:cubicBezTo>
                      <a:pt x="71" y="433"/>
                      <a:pt x="65" y="216"/>
                      <a:pt x="60" y="27"/>
                    </a:cubicBezTo>
                    <a:cubicBezTo>
                      <a:pt x="60" y="12"/>
                      <a:pt x="46" y="0"/>
                      <a:pt x="30" y="0"/>
                    </a:cubicBezTo>
                    <a:cubicBezTo>
                      <a:pt x="13" y="1"/>
                      <a:pt x="0" y="13"/>
                      <a:pt x="0" y="29"/>
                    </a:cubicBezTo>
                    <a:cubicBezTo>
                      <a:pt x="5" y="218"/>
                      <a:pt x="11" y="434"/>
                      <a:pt x="21" y="623"/>
                    </a:cubicBezTo>
                    <a:cubicBezTo>
                      <a:pt x="81" y="621"/>
                      <a:pt x="81" y="621"/>
                      <a:pt x="81" y="621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421"/>
              <p:cNvSpPr>
                <a:spLocks/>
              </p:cNvSpPr>
              <p:nvPr/>
            </p:nvSpPr>
            <p:spPr bwMode="auto">
              <a:xfrm>
                <a:off x="-1366607" y="4117448"/>
                <a:ext cx="364184" cy="116479"/>
              </a:xfrm>
              <a:custGeom>
                <a:avLst/>
                <a:gdLst>
                  <a:gd name="T0" fmla="*/ 147 w 155"/>
                  <a:gd name="T1" fmla="*/ 4 h 50"/>
                  <a:gd name="T2" fmla="*/ 147 w 155"/>
                  <a:gd name="T3" fmla="*/ 5 h 50"/>
                  <a:gd name="T4" fmla="*/ 131 w 155"/>
                  <a:gd name="T5" fmla="*/ 21 h 50"/>
                  <a:gd name="T6" fmla="*/ 115 w 155"/>
                  <a:gd name="T7" fmla="*/ 5 h 50"/>
                  <a:gd name="T8" fmla="*/ 115 w 155"/>
                  <a:gd name="T9" fmla="*/ 0 h 50"/>
                  <a:gd name="T10" fmla="*/ 80 w 155"/>
                  <a:gd name="T11" fmla="*/ 0 h 50"/>
                  <a:gd name="T12" fmla="*/ 59 w 155"/>
                  <a:gd name="T13" fmla="*/ 18 h 50"/>
                  <a:gd name="T14" fmla="*/ 7 w 155"/>
                  <a:gd name="T15" fmla="*/ 18 h 50"/>
                  <a:gd name="T16" fmla="*/ 0 w 155"/>
                  <a:gd name="T17" fmla="*/ 50 h 50"/>
                  <a:gd name="T18" fmla="*/ 155 w 155"/>
                  <a:gd name="T19" fmla="*/ 50 h 50"/>
                  <a:gd name="T20" fmla="*/ 155 w 155"/>
                  <a:gd name="T21" fmla="*/ 20 h 50"/>
                  <a:gd name="T22" fmla="*/ 147 w 155"/>
                  <a:gd name="T2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50">
                    <a:moveTo>
                      <a:pt x="147" y="4"/>
                    </a:moveTo>
                    <a:cubicBezTo>
                      <a:pt x="147" y="5"/>
                      <a:pt x="147" y="5"/>
                      <a:pt x="147" y="5"/>
                    </a:cubicBezTo>
                    <a:cubicBezTo>
                      <a:pt x="147" y="14"/>
                      <a:pt x="140" y="21"/>
                      <a:pt x="131" y="21"/>
                    </a:cubicBezTo>
                    <a:cubicBezTo>
                      <a:pt x="122" y="21"/>
                      <a:pt x="115" y="14"/>
                      <a:pt x="115" y="5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8" y="10"/>
                      <a:pt x="70" y="18"/>
                      <a:pt x="59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0" y="50"/>
                      <a:pt x="0" y="50"/>
                    </a:cubicBezTo>
                    <a:cubicBezTo>
                      <a:pt x="155" y="50"/>
                      <a:pt x="155" y="50"/>
                      <a:pt x="155" y="50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5" y="14"/>
                      <a:pt x="152" y="8"/>
                      <a:pt x="147" y="4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422"/>
              <p:cNvSpPr>
                <a:spLocks/>
              </p:cNvSpPr>
              <p:nvPr/>
            </p:nvSpPr>
            <p:spPr bwMode="auto">
              <a:xfrm>
                <a:off x="-921261" y="4117448"/>
                <a:ext cx="291348" cy="116479"/>
              </a:xfrm>
              <a:custGeom>
                <a:avLst/>
                <a:gdLst>
                  <a:gd name="T0" fmla="*/ 115 w 124"/>
                  <a:gd name="T1" fmla="*/ 4 h 50"/>
                  <a:gd name="T2" fmla="*/ 115 w 124"/>
                  <a:gd name="T3" fmla="*/ 5 h 50"/>
                  <a:gd name="T4" fmla="*/ 100 w 124"/>
                  <a:gd name="T5" fmla="*/ 21 h 50"/>
                  <a:gd name="T6" fmla="*/ 88 w 124"/>
                  <a:gd name="T7" fmla="*/ 5 h 50"/>
                  <a:gd name="T8" fmla="*/ 88 w 124"/>
                  <a:gd name="T9" fmla="*/ 0 h 50"/>
                  <a:gd name="T10" fmla="*/ 52 w 124"/>
                  <a:gd name="T11" fmla="*/ 0 h 50"/>
                  <a:gd name="T12" fmla="*/ 32 w 124"/>
                  <a:gd name="T13" fmla="*/ 18 h 50"/>
                  <a:gd name="T14" fmla="*/ 6 w 124"/>
                  <a:gd name="T15" fmla="*/ 18 h 50"/>
                  <a:gd name="T16" fmla="*/ 0 w 124"/>
                  <a:gd name="T17" fmla="*/ 50 h 50"/>
                  <a:gd name="T18" fmla="*/ 124 w 124"/>
                  <a:gd name="T19" fmla="*/ 50 h 50"/>
                  <a:gd name="T20" fmla="*/ 124 w 124"/>
                  <a:gd name="T21" fmla="*/ 20 h 50"/>
                  <a:gd name="T22" fmla="*/ 115 w 124"/>
                  <a:gd name="T2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" h="50">
                    <a:moveTo>
                      <a:pt x="115" y="4"/>
                    </a:moveTo>
                    <a:cubicBezTo>
                      <a:pt x="115" y="5"/>
                      <a:pt x="115" y="5"/>
                      <a:pt x="115" y="5"/>
                    </a:cubicBezTo>
                    <a:cubicBezTo>
                      <a:pt x="115" y="14"/>
                      <a:pt x="108" y="21"/>
                      <a:pt x="100" y="21"/>
                    </a:cubicBezTo>
                    <a:cubicBezTo>
                      <a:pt x="91" y="21"/>
                      <a:pt x="88" y="14"/>
                      <a:pt x="88" y="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10"/>
                      <a:pt x="42" y="18"/>
                      <a:pt x="32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0" y="50"/>
                      <a:pt x="0" y="50"/>
                    </a:cubicBezTo>
                    <a:cubicBezTo>
                      <a:pt x="124" y="50"/>
                      <a:pt x="124" y="50"/>
                      <a:pt x="124" y="50"/>
                    </a:cubicBezTo>
                    <a:cubicBezTo>
                      <a:pt x="124" y="20"/>
                      <a:pt x="124" y="20"/>
                      <a:pt x="124" y="20"/>
                    </a:cubicBezTo>
                    <a:cubicBezTo>
                      <a:pt x="124" y="14"/>
                      <a:pt x="120" y="8"/>
                      <a:pt x="115" y="4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423"/>
              <p:cNvSpPr>
                <a:spLocks/>
              </p:cNvSpPr>
              <p:nvPr/>
            </p:nvSpPr>
            <p:spPr bwMode="auto">
              <a:xfrm>
                <a:off x="-1241743" y="1816989"/>
                <a:ext cx="672181" cy="996310"/>
              </a:xfrm>
              <a:custGeom>
                <a:avLst/>
                <a:gdLst>
                  <a:gd name="T0" fmla="*/ 0 w 287"/>
                  <a:gd name="T1" fmla="*/ 426 h 426"/>
                  <a:gd name="T2" fmla="*/ 0 w 287"/>
                  <a:gd name="T3" fmla="*/ 17 h 426"/>
                  <a:gd name="T4" fmla="*/ 132 w 287"/>
                  <a:gd name="T5" fmla="*/ 0 h 426"/>
                  <a:gd name="T6" fmla="*/ 287 w 287"/>
                  <a:gd name="T7" fmla="*/ 23 h 426"/>
                  <a:gd name="T8" fmla="*/ 263 w 287"/>
                  <a:gd name="T9" fmla="*/ 89 h 426"/>
                  <a:gd name="T10" fmla="*/ 263 w 287"/>
                  <a:gd name="T11" fmla="*/ 426 h 426"/>
                  <a:gd name="T12" fmla="*/ 0 w 287"/>
                  <a:gd name="T13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426">
                    <a:moveTo>
                      <a:pt x="0" y="426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43" y="6"/>
                      <a:pt x="87" y="0"/>
                      <a:pt x="132" y="0"/>
                    </a:cubicBezTo>
                    <a:cubicBezTo>
                      <a:pt x="177" y="0"/>
                      <a:pt x="204" y="3"/>
                      <a:pt x="287" y="23"/>
                    </a:cubicBezTo>
                    <a:cubicBezTo>
                      <a:pt x="263" y="89"/>
                      <a:pt x="263" y="89"/>
                      <a:pt x="263" y="89"/>
                    </a:cubicBezTo>
                    <a:cubicBezTo>
                      <a:pt x="263" y="426"/>
                      <a:pt x="263" y="426"/>
                      <a:pt x="263" y="426"/>
                    </a:cubicBezTo>
                    <a:cubicBezTo>
                      <a:pt x="0" y="426"/>
                      <a:pt x="0" y="426"/>
                      <a:pt x="0" y="426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424"/>
              <p:cNvSpPr>
                <a:spLocks/>
              </p:cNvSpPr>
              <p:nvPr/>
            </p:nvSpPr>
            <p:spPr bwMode="auto">
              <a:xfrm>
                <a:off x="-1073178" y="1814908"/>
                <a:ext cx="287186" cy="293278"/>
              </a:xfrm>
              <a:custGeom>
                <a:avLst/>
                <a:gdLst>
                  <a:gd name="T0" fmla="*/ 75 w 123"/>
                  <a:gd name="T1" fmla="*/ 126 h 126"/>
                  <a:gd name="T2" fmla="*/ 49 w 123"/>
                  <a:gd name="T3" fmla="*/ 125 h 126"/>
                  <a:gd name="T4" fmla="*/ 0 w 123"/>
                  <a:gd name="T5" fmla="*/ 4 h 126"/>
                  <a:gd name="T6" fmla="*/ 60 w 123"/>
                  <a:gd name="T7" fmla="*/ 0 h 126"/>
                  <a:gd name="T8" fmla="*/ 123 w 123"/>
                  <a:gd name="T9" fmla="*/ 5 h 126"/>
                  <a:gd name="T10" fmla="*/ 75 w 123"/>
                  <a:gd name="T11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126">
                    <a:moveTo>
                      <a:pt x="75" y="126"/>
                    </a:moveTo>
                    <a:cubicBezTo>
                      <a:pt x="49" y="125"/>
                      <a:pt x="49" y="125"/>
                      <a:pt x="49" y="12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0" y="2"/>
                      <a:pt x="39" y="0"/>
                      <a:pt x="60" y="0"/>
                    </a:cubicBezTo>
                    <a:cubicBezTo>
                      <a:pt x="81" y="0"/>
                      <a:pt x="102" y="2"/>
                      <a:pt x="123" y="5"/>
                    </a:cubicBezTo>
                    <a:lnTo>
                      <a:pt x="75" y="126"/>
                    </a:ln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425"/>
              <p:cNvSpPr>
                <a:spLocks/>
              </p:cNvSpPr>
              <p:nvPr/>
            </p:nvSpPr>
            <p:spPr bwMode="auto">
              <a:xfrm>
                <a:off x="-1008665" y="1925148"/>
                <a:ext cx="160241" cy="183038"/>
              </a:xfrm>
              <a:custGeom>
                <a:avLst/>
                <a:gdLst>
                  <a:gd name="T0" fmla="*/ 161 w 161"/>
                  <a:gd name="T1" fmla="*/ 62 h 187"/>
                  <a:gd name="T2" fmla="*/ 112 w 161"/>
                  <a:gd name="T3" fmla="*/ 187 h 187"/>
                  <a:gd name="T4" fmla="*/ 50 w 161"/>
                  <a:gd name="T5" fmla="*/ 187 h 187"/>
                  <a:gd name="T6" fmla="*/ 0 w 161"/>
                  <a:gd name="T7" fmla="*/ 62 h 187"/>
                  <a:gd name="T8" fmla="*/ 81 w 161"/>
                  <a:gd name="T9" fmla="*/ 0 h 187"/>
                  <a:gd name="T10" fmla="*/ 161 w 161"/>
                  <a:gd name="T11" fmla="*/ 6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187">
                    <a:moveTo>
                      <a:pt x="161" y="62"/>
                    </a:moveTo>
                    <a:lnTo>
                      <a:pt x="112" y="187"/>
                    </a:lnTo>
                    <a:lnTo>
                      <a:pt x="50" y="187"/>
                    </a:lnTo>
                    <a:lnTo>
                      <a:pt x="0" y="62"/>
                    </a:lnTo>
                    <a:lnTo>
                      <a:pt x="81" y="0"/>
                    </a:lnTo>
                    <a:lnTo>
                      <a:pt x="161" y="62"/>
                    </a:lnTo>
                    <a:close/>
                  </a:path>
                </a:pathLst>
              </a:custGeom>
              <a:solidFill>
                <a:srgbClr val="D8D0B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426"/>
              <p:cNvSpPr>
                <a:spLocks/>
              </p:cNvSpPr>
              <p:nvPr/>
            </p:nvSpPr>
            <p:spPr bwMode="auto">
              <a:xfrm>
                <a:off x="-1008665" y="1488352"/>
                <a:ext cx="162322" cy="428476"/>
              </a:xfrm>
              <a:custGeom>
                <a:avLst/>
                <a:gdLst>
                  <a:gd name="T0" fmla="*/ 0 w 69"/>
                  <a:gd name="T1" fmla="*/ 150 h 184"/>
                  <a:gd name="T2" fmla="*/ 34 w 69"/>
                  <a:gd name="T3" fmla="*/ 184 h 184"/>
                  <a:gd name="T4" fmla="*/ 69 w 69"/>
                  <a:gd name="T5" fmla="*/ 150 h 184"/>
                  <a:gd name="T6" fmla="*/ 69 w 69"/>
                  <a:gd name="T7" fmla="*/ 35 h 184"/>
                  <a:gd name="T8" fmla="*/ 34 w 69"/>
                  <a:gd name="T9" fmla="*/ 0 h 184"/>
                  <a:gd name="T10" fmla="*/ 0 w 69"/>
                  <a:gd name="T11" fmla="*/ 35 h 184"/>
                  <a:gd name="T12" fmla="*/ 0 w 69"/>
                  <a:gd name="T13" fmla="*/ 1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84">
                    <a:moveTo>
                      <a:pt x="0" y="150"/>
                    </a:moveTo>
                    <a:cubicBezTo>
                      <a:pt x="0" y="169"/>
                      <a:pt x="15" y="184"/>
                      <a:pt x="34" y="184"/>
                    </a:cubicBezTo>
                    <a:cubicBezTo>
                      <a:pt x="53" y="184"/>
                      <a:pt x="69" y="169"/>
                      <a:pt x="69" y="150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16"/>
                      <a:pt x="53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427"/>
              <p:cNvSpPr>
                <a:spLocks/>
              </p:cNvSpPr>
              <p:nvPr/>
            </p:nvSpPr>
            <p:spPr bwMode="auto">
              <a:xfrm>
                <a:off x="-1177231" y="1145154"/>
                <a:ext cx="426617" cy="611515"/>
              </a:xfrm>
              <a:custGeom>
                <a:avLst/>
                <a:gdLst>
                  <a:gd name="T0" fmla="*/ 0 w 182"/>
                  <a:gd name="T1" fmla="*/ 94 h 262"/>
                  <a:gd name="T2" fmla="*/ 88 w 182"/>
                  <a:gd name="T3" fmla="*/ 0 h 262"/>
                  <a:gd name="T4" fmla="*/ 182 w 182"/>
                  <a:gd name="T5" fmla="*/ 94 h 262"/>
                  <a:gd name="T6" fmla="*/ 182 w 182"/>
                  <a:gd name="T7" fmla="*/ 168 h 262"/>
                  <a:gd name="T8" fmla="*/ 88 w 182"/>
                  <a:gd name="T9" fmla="*/ 262 h 262"/>
                  <a:gd name="T10" fmla="*/ 86 w 182"/>
                  <a:gd name="T11" fmla="*/ 262 h 262"/>
                  <a:gd name="T12" fmla="*/ 86 w 182"/>
                  <a:gd name="T13" fmla="*/ 262 h 262"/>
                  <a:gd name="T14" fmla="*/ 47 w 182"/>
                  <a:gd name="T15" fmla="*/ 262 h 262"/>
                  <a:gd name="T16" fmla="*/ 0 w 182"/>
                  <a:gd name="T17" fmla="*/ 215 h 262"/>
                  <a:gd name="T18" fmla="*/ 0 w 182"/>
                  <a:gd name="T19" fmla="*/ 9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" h="262">
                    <a:moveTo>
                      <a:pt x="0" y="94"/>
                    </a:moveTo>
                    <a:cubicBezTo>
                      <a:pt x="0" y="42"/>
                      <a:pt x="36" y="0"/>
                      <a:pt x="88" y="0"/>
                    </a:cubicBezTo>
                    <a:cubicBezTo>
                      <a:pt x="140" y="0"/>
                      <a:pt x="182" y="42"/>
                      <a:pt x="182" y="94"/>
                    </a:cubicBezTo>
                    <a:cubicBezTo>
                      <a:pt x="182" y="168"/>
                      <a:pt x="182" y="168"/>
                      <a:pt x="182" y="168"/>
                    </a:cubicBezTo>
                    <a:cubicBezTo>
                      <a:pt x="182" y="220"/>
                      <a:pt x="140" y="262"/>
                      <a:pt x="88" y="262"/>
                    </a:cubicBezTo>
                    <a:cubicBezTo>
                      <a:pt x="87" y="262"/>
                      <a:pt x="87" y="262"/>
                      <a:pt x="86" y="262"/>
                    </a:cubicBezTo>
                    <a:cubicBezTo>
                      <a:pt x="86" y="262"/>
                      <a:pt x="86" y="262"/>
                      <a:pt x="86" y="262"/>
                    </a:cubicBezTo>
                    <a:cubicBezTo>
                      <a:pt x="47" y="262"/>
                      <a:pt x="47" y="262"/>
                      <a:pt x="47" y="262"/>
                    </a:cubicBezTo>
                    <a:cubicBezTo>
                      <a:pt x="21" y="262"/>
                      <a:pt x="0" y="241"/>
                      <a:pt x="0" y="215"/>
                    </a:cubicBezTo>
                    <a:cubicBezTo>
                      <a:pt x="0" y="94"/>
                      <a:pt x="0" y="94"/>
                      <a:pt x="0" y="94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428"/>
              <p:cNvSpPr>
                <a:spLocks/>
              </p:cNvSpPr>
              <p:nvPr/>
            </p:nvSpPr>
            <p:spPr bwMode="auto">
              <a:xfrm>
                <a:off x="-833856" y="1459232"/>
                <a:ext cx="160241" cy="124799"/>
              </a:xfrm>
              <a:custGeom>
                <a:avLst/>
                <a:gdLst>
                  <a:gd name="T0" fmla="*/ 9 w 69"/>
                  <a:gd name="T1" fmla="*/ 0 h 53"/>
                  <a:gd name="T2" fmla="*/ 43 w 69"/>
                  <a:gd name="T3" fmla="*/ 0 h 53"/>
                  <a:gd name="T4" fmla="*/ 69 w 69"/>
                  <a:gd name="T5" fmla="*/ 26 h 53"/>
                  <a:gd name="T6" fmla="*/ 43 w 69"/>
                  <a:gd name="T7" fmla="*/ 53 h 53"/>
                  <a:gd name="T8" fmla="*/ 0 w 69"/>
                  <a:gd name="T9" fmla="*/ 53 h 53"/>
                  <a:gd name="T10" fmla="*/ 9 w 69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53">
                    <a:moveTo>
                      <a:pt x="9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57" y="0"/>
                      <a:pt x="69" y="12"/>
                      <a:pt x="69" y="26"/>
                    </a:cubicBezTo>
                    <a:cubicBezTo>
                      <a:pt x="69" y="41"/>
                      <a:pt x="57" y="53"/>
                      <a:pt x="43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429"/>
              <p:cNvSpPr>
                <a:spLocks/>
              </p:cNvSpPr>
              <p:nvPr/>
            </p:nvSpPr>
            <p:spPr bwMode="auto">
              <a:xfrm>
                <a:off x="-1220933" y="1120194"/>
                <a:ext cx="603506" cy="413917"/>
              </a:xfrm>
              <a:custGeom>
                <a:avLst/>
                <a:gdLst>
                  <a:gd name="T0" fmla="*/ 251 w 258"/>
                  <a:gd name="T1" fmla="*/ 103 h 177"/>
                  <a:gd name="T2" fmla="*/ 254 w 258"/>
                  <a:gd name="T3" fmla="*/ 93 h 177"/>
                  <a:gd name="T4" fmla="*/ 247 w 258"/>
                  <a:gd name="T5" fmla="*/ 93 h 177"/>
                  <a:gd name="T6" fmla="*/ 232 w 258"/>
                  <a:gd name="T7" fmla="*/ 80 h 177"/>
                  <a:gd name="T8" fmla="*/ 232 w 258"/>
                  <a:gd name="T9" fmla="*/ 75 h 177"/>
                  <a:gd name="T10" fmla="*/ 157 w 258"/>
                  <a:gd name="T11" fmla="*/ 0 h 177"/>
                  <a:gd name="T12" fmla="*/ 64 w 258"/>
                  <a:gd name="T13" fmla="*/ 0 h 177"/>
                  <a:gd name="T14" fmla="*/ 0 w 258"/>
                  <a:gd name="T15" fmla="*/ 65 h 177"/>
                  <a:gd name="T16" fmla="*/ 0 w 258"/>
                  <a:gd name="T17" fmla="*/ 67 h 177"/>
                  <a:gd name="T18" fmla="*/ 34 w 258"/>
                  <a:gd name="T19" fmla="*/ 98 h 177"/>
                  <a:gd name="T20" fmla="*/ 58 w 258"/>
                  <a:gd name="T21" fmla="*/ 88 h 177"/>
                  <a:gd name="T22" fmla="*/ 100 w 258"/>
                  <a:gd name="T23" fmla="*/ 111 h 177"/>
                  <a:gd name="T24" fmla="*/ 105 w 258"/>
                  <a:gd name="T25" fmla="*/ 111 h 177"/>
                  <a:gd name="T26" fmla="*/ 132 w 258"/>
                  <a:gd name="T27" fmla="*/ 98 h 177"/>
                  <a:gd name="T28" fmla="*/ 132 w 258"/>
                  <a:gd name="T29" fmla="*/ 118 h 177"/>
                  <a:gd name="T30" fmla="*/ 156 w 258"/>
                  <a:gd name="T31" fmla="*/ 139 h 177"/>
                  <a:gd name="T32" fmla="*/ 156 w 258"/>
                  <a:gd name="T33" fmla="*/ 162 h 177"/>
                  <a:gd name="T34" fmla="*/ 171 w 258"/>
                  <a:gd name="T35" fmla="*/ 177 h 177"/>
                  <a:gd name="T36" fmla="*/ 186 w 258"/>
                  <a:gd name="T37" fmla="*/ 162 h 177"/>
                  <a:gd name="T38" fmla="*/ 186 w 258"/>
                  <a:gd name="T39" fmla="*/ 150 h 177"/>
                  <a:gd name="T40" fmla="*/ 207 w 258"/>
                  <a:gd name="T41" fmla="*/ 155 h 177"/>
                  <a:gd name="T42" fmla="*/ 258 w 258"/>
                  <a:gd name="T43" fmla="*/ 103 h 177"/>
                  <a:gd name="T44" fmla="*/ 251 w 258"/>
                  <a:gd name="T45" fmla="*/ 10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8" h="177">
                    <a:moveTo>
                      <a:pt x="251" y="103"/>
                    </a:moveTo>
                    <a:cubicBezTo>
                      <a:pt x="252" y="100"/>
                      <a:pt x="253" y="96"/>
                      <a:pt x="254" y="93"/>
                    </a:cubicBezTo>
                    <a:cubicBezTo>
                      <a:pt x="247" y="93"/>
                      <a:pt x="247" y="93"/>
                      <a:pt x="247" y="93"/>
                    </a:cubicBezTo>
                    <a:cubicBezTo>
                      <a:pt x="240" y="93"/>
                      <a:pt x="232" y="89"/>
                      <a:pt x="232" y="80"/>
                    </a:cubicBezTo>
                    <a:cubicBezTo>
                      <a:pt x="232" y="75"/>
                      <a:pt x="232" y="75"/>
                      <a:pt x="232" y="75"/>
                    </a:cubicBezTo>
                    <a:cubicBezTo>
                      <a:pt x="232" y="34"/>
                      <a:pt x="198" y="0"/>
                      <a:pt x="157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66"/>
                      <a:pt x="0" y="67"/>
                      <a:pt x="0" y="67"/>
                    </a:cubicBezTo>
                    <a:cubicBezTo>
                      <a:pt x="1" y="85"/>
                      <a:pt x="16" y="98"/>
                      <a:pt x="34" y="98"/>
                    </a:cubicBezTo>
                    <a:cubicBezTo>
                      <a:pt x="43" y="98"/>
                      <a:pt x="52" y="94"/>
                      <a:pt x="58" y="88"/>
                    </a:cubicBezTo>
                    <a:cubicBezTo>
                      <a:pt x="66" y="102"/>
                      <a:pt x="82" y="111"/>
                      <a:pt x="100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16" y="110"/>
                      <a:pt x="125" y="106"/>
                      <a:pt x="132" y="98"/>
                    </a:cubicBezTo>
                    <a:cubicBezTo>
                      <a:pt x="132" y="106"/>
                      <a:pt x="132" y="118"/>
                      <a:pt x="132" y="118"/>
                    </a:cubicBezTo>
                    <a:cubicBezTo>
                      <a:pt x="144" y="118"/>
                      <a:pt x="156" y="126"/>
                      <a:pt x="156" y="139"/>
                    </a:cubicBezTo>
                    <a:cubicBezTo>
                      <a:pt x="156" y="144"/>
                      <a:pt x="156" y="162"/>
                      <a:pt x="156" y="162"/>
                    </a:cubicBezTo>
                    <a:cubicBezTo>
                      <a:pt x="156" y="171"/>
                      <a:pt x="163" y="177"/>
                      <a:pt x="171" y="177"/>
                    </a:cubicBezTo>
                    <a:cubicBezTo>
                      <a:pt x="180" y="177"/>
                      <a:pt x="186" y="171"/>
                      <a:pt x="186" y="162"/>
                    </a:cubicBezTo>
                    <a:cubicBezTo>
                      <a:pt x="186" y="150"/>
                      <a:pt x="186" y="150"/>
                      <a:pt x="186" y="150"/>
                    </a:cubicBezTo>
                    <a:cubicBezTo>
                      <a:pt x="193" y="153"/>
                      <a:pt x="200" y="155"/>
                      <a:pt x="207" y="155"/>
                    </a:cubicBezTo>
                    <a:cubicBezTo>
                      <a:pt x="233" y="155"/>
                      <a:pt x="254" y="132"/>
                      <a:pt x="258" y="103"/>
                    </a:cubicBezTo>
                    <a:lnTo>
                      <a:pt x="251" y="103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430"/>
              <p:cNvSpPr>
                <a:spLocks/>
              </p:cNvSpPr>
              <p:nvPr/>
            </p:nvSpPr>
            <p:spPr bwMode="auto">
              <a:xfrm>
                <a:off x="-1110637" y="1629790"/>
                <a:ext cx="97810" cy="31199"/>
              </a:xfrm>
              <a:custGeom>
                <a:avLst/>
                <a:gdLst>
                  <a:gd name="T0" fmla="*/ 36 w 42"/>
                  <a:gd name="T1" fmla="*/ 0 h 13"/>
                  <a:gd name="T2" fmla="*/ 34 w 42"/>
                  <a:gd name="T3" fmla="*/ 0 h 13"/>
                  <a:gd name="T4" fmla="*/ 21 w 42"/>
                  <a:gd name="T5" fmla="*/ 4 h 13"/>
                  <a:gd name="T6" fmla="*/ 9 w 42"/>
                  <a:gd name="T7" fmla="*/ 0 h 13"/>
                  <a:gd name="T8" fmla="*/ 6 w 42"/>
                  <a:gd name="T9" fmla="*/ 0 h 13"/>
                  <a:gd name="T10" fmla="*/ 2 w 42"/>
                  <a:gd name="T11" fmla="*/ 2 h 13"/>
                  <a:gd name="T12" fmla="*/ 5 w 42"/>
                  <a:gd name="T13" fmla="*/ 9 h 13"/>
                  <a:gd name="T14" fmla="*/ 21 w 42"/>
                  <a:gd name="T15" fmla="*/ 13 h 13"/>
                  <a:gd name="T16" fmla="*/ 37 w 42"/>
                  <a:gd name="T17" fmla="*/ 9 h 13"/>
                  <a:gd name="T18" fmla="*/ 41 w 42"/>
                  <a:gd name="T19" fmla="*/ 2 h 13"/>
                  <a:gd name="T20" fmla="*/ 36 w 42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3">
                    <a:moveTo>
                      <a:pt x="36" y="0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29" y="3"/>
                      <a:pt x="25" y="4"/>
                      <a:pt x="21" y="4"/>
                    </a:cubicBezTo>
                    <a:cubicBezTo>
                      <a:pt x="17" y="4"/>
                      <a:pt x="13" y="3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0" y="4"/>
                      <a:pt x="2" y="7"/>
                      <a:pt x="5" y="9"/>
                    </a:cubicBezTo>
                    <a:cubicBezTo>
                      <a:pt x="11" y="12"/>
                      <a:pt x="16" y="13"/>
                      <a:pt x="21" y="13"/>
                    </a:cubicBezTo>
                    <a:cubicBezTo>
                      <a:pt x="26" y="13"/>
                      <a:pt x="31" y="12"/>
                      <a:pt x="37" y="9"/>
                    </a:cubicBezTo>
                    <a:cubicBezTo>
                      <a:pt x="41" y="7"/>
                      <a:pt x="42" y="4"/>
                      <a:pt x="41" y="2"/>
                    </a:cubicBezTo>
                    <a:cubicBezTo>
                      <a:pt x="40" y="1"/>
                      <a:pt x="38" y="0"/>
                      <a:pt x="36" y="0"/>
                    </a:cubicBezTo>
                  </a:path>
                </a:pathLst>
              </a:custGeom>
              <a:solidFill>
                <a:srgbClr val="C26F6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431"/>
              <p:cNvSpPr>
                <a:spLocks/>
              </p:cNvSpPr>
              <p:nvPr/>
            </p:nvSpPr>
            <p:spPr bwMode="auto">
              <a:xfrm>
                <a:off x="-971206" y="1925148"/>
                <a:ext cx="83242" cy="259997"/>
              </a:xfrm>
              <a:custGeom>
                <a:avLst/>
                <a:gdLst>
                  <a:gd name="T0" fmla="*/ 52 w 83"/>
                  <a:gd name="T1" fmla="*/ 81 h 263"/>
                  <a:gd name="T2" fmla="*/ 74 w 83"/>
                  <a:gd name="T3" fmla="*/ 187 h 263"/>
                  <a:gd name="T4" fmla="*/ 43 w 83"/>
                  <a:gd name="T5" fmla="*/ 263 h 263"/>
                  <a:gd name="T6" fmla="*/ 12 w 83"/>
                  <a:gd name="T7" fmla="*/ 187 h 263"/>
                  <a:gd name="T8" fmla="*/ 31 w 83"/>
                  <a:gd name="T9" fmla="*/ 81 h 263"/>
                  <a:gd name="T10" fmla="*/ 0 w 83"/>
                  <a:gd name="T11" fmla="*/ 33 h 263"/>
                  <a:gd name="T12" fmla="*/ 43 w 83"/>
                  <a:gd name="T13" fmla="*/ 0 h 263"/>
                  <a:gd name="T14" fmla="*/ 83 w 83"/>
                  <a:gd name="T15" fmla="*/ 33 h 263"/>
                  <a:gd name="T16" fmla="*/ 52 w 83"/>
                  <a:gd name="T17" fmla="*/ 8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263">
                    <a:moveTo>
                      <a:pt x="52" y="81"/>
                    </a:moveTo>
                    <a:lnTo>
                      <a:pt x="74" y="187"/>
                    </a:lnTo>
                    <a:lnTo>
                      <a:pt x="43" y="263"/>
                    </a:lnTo>
                    <a:lnTo>
                      <a:pt x="12" y="187"/>
                    </a:lnTo>
                    <a:lnTo>
                      <a:pt x="31" y="81"/>
                    </a:lnTo>
                    <a:lnTo>
                      <a:pt x="0" y="33"/>
                    </a:lnTo>
                    <a:lnTo>
                      <a:pt x="43" y="0"/>
                    </a:lnTo>
                    <a:lnTo>
                      <a:pt x="83" y="33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DB3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Oval 432"/>
              <p:cNvSpPr>
                <a:spLocks noChangeArrowheads="1"/>
              </p:cNvSpPr>
              <p:nvPr/>
            </p:nvSpPr>
            <p:spPr bwMode="auto">
              <a:xfrm>
                <a:off x="-954558" y="2482583"/>
                <a:ext cx="41621" cy="39519"/>
              </a:xfrm>
              <a:prstGeom prst="ellipse">
                <a:avLst/>
              </a:prstGeom>
              <a:solidFill>
                <a:srgbClr val="929497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Oval 433"/>
              <p:cNvSpPr>
                <a:spLocks noChangeArrowheads="1"/>
              </p:cNvSpPr>
              <p:nvPr/>
            </p:nvSpPr>
            <p:spPr bwMode="auto">
              <a:xfrm>
                <a:off x="-954558" y="2280824"/>
                <a:ext cx="41621" cy="41600"/>
              </a:xfrm>
              <a:prstGeom prst="ellipse">
                <a:avLst/>
              </a:prstGeom>
              <a:solidFill>
                <a:srgbClr val="929497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434"/>
              <p:cNvSpPr>
                <a:spLocks/>
              </p:cNvSpPr>
              <p:nvPr/>
            </p:nvSpPr>
            <p:spPr bwMode="auto">
              <a:xfrm>
                <a:off x="-1214690" y="2097786"/>
                <a:ext cx="126945" cy="66559"/>
              </a:xfrm>
              <a:custGeom>
                <a:avLst/>
                <a:gdLst>
                  <a:gd name="T0" fmla="*/ 12 w 54"/>
                  <a:gd name="T1" fmla="*/ 0 h 28"/>
                  <a:gd name="T2" fmla="*/ 2 w 54"/>
                  <a:gd name="T3" fmla="*/ 7 h 28"/>
                  <a:gd name="T4" fmla="*/ 9 w 54"/>
                  <a:gd name="T5" fmla="*/ 20 h 28"/>
                  <a:gd name="T6" fmla="*/ 40 w 54"/>
                  <a:gd name="T7" fmla="*/ 28 h 28"/>
                  <a:gd name="T8" fmla="*/ 42 w 54"/>
                  <a:gd name="T9" fmla="*/ 28 h 28"/>
                  <a:gd name="T10" fmla="*/ 52 w 54"/>
                  <a:gd name="T11" fmla="*/ 21 h 28"/>
                  <a:gd name="T12" fmla="*/ 45 w 54"/>
                  <a:gd name="T13" fmla="*/ 8 h 28"/>
                  <a:gd name="T14" fmla="*/ 14 w 54"/>
                  <a:gd name="T15" fmla="*/ 0 h 28"/>
                  <a:gd name="T16" fmla="*/ 12 w 54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28">
                    <a:moveTo>
                      <a:pt x="12" y="0"/>
                    </a:moveTo>
                    <a:cubicBezTo>
                      <a:pt x="7" y="0"/>
                      <a:pt x="3" y="3"/>
                      <a:pt x="2" y="7"/>
                    </a:cubicBezTo>
                    <a:cubicBezTo>
                      <a:pt x="0" y="13"/>
                      <a:pt x="3" y="19"/>
                      <a:pt x="9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1" y="28"/>
                      <a:pt x="42" y="28"/>
                    </a:cubicBezTo>
                    <a:cubicBezTo>
                      <a:pt x="47" y="28"/>
                      <a:pt x="51" y="26"/>
                      <a:pt x="52" y="21"/>
                    </a:cubicBezTo>
                    <a:cubicBezTo>
                      <a:pt x="54" y="16"/>
                      <a:pt x="51" y="10"/>
                      <a:pt x="45" y="8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2" y="0"/>
                    </a:cubicBezTo>
                  </a:path>
                </a:pathLst>
              </a:custGeom>
              <a:solidFill>
                <a:srgbClr val="04050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435"/>
              <p:cNvSpPr>
                <a:spLocks/>
              </p:cNvSpPr>
              <p:nvPr/>
            </p:nvSpPr>
            <p:spPr bwMode="auto">
              <a:xfrm>
                <a:off x="-848424" y="2515862"/>
                <a:ext cx="210187" cy="72799"/>
              </a:xfrm>
              <a:custGeom>
                <a:avLst/>
                <a:gdLst>
                  <a:gd name="T0" fmla="*/ 74 w 90"/>
                  <a:gd name="T1" fmla="*/ 0 h 31"/>
                  <a:gd name="T2" fmla="*/ 15 w 90"/>
                  <a:gd name="T3" fmla="*/ 0 h 31"/>
                  <a:gd name="T4" fmla="*/ 0 w 90"/>
                  <a:gd name="T5" fmla="*/ 15 h 31"/>
                  <a:gd name="T6" fmla="*/ 15 w 90"/>
                  <a:gd name="T7" fmla="*/ 31 h 31"/>
                  <a:gd name="T8" fmla="*/ 74 w 90"/>
                  <a:gd name="T9" fmla="*/ 31 h 31"/>
                  <a:gd name="T10" fmla="*/ 90 w 90"/>
                  <a:gd name="T11" fmla="*/ 15 h 31"/>
                  <a:gd name="T12" fmla="*/ 74 w 9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1">
                    <a:moveTo>
                      <a:pt x="74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83" y="31"/>
                      <a:pt x="90" y="24"/>
                      <a:pt x="90" y="15"/>
                    </a:cubicBezTo>
                    <a:cubicBezTo>
                      <a:pt x="90" y="7"/>
                      <a:pt x="83" y="0"/>
                      <a:pt x="74" y="0"/>
                    </a:cubicBezTo>
                  </a:path>
                </a:pathLst>
              </a:custGeom>
              <a:solidFill>
                <a:srgbClr val="04050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436"/>
              <p:cNvSpPr>
                <a:spLocks/>
              </p:cNvSpPr>
              <p:nvPr/>
            </p:nvSpPr>
            <p:spPr bwMode="auto">
              <a:xfrm>
                <a:off x="-848424" y="2478423"/>
                <a:ext cx="210187" cy="72799"/>
              </a:xfrm>
              <a:custGeom>
                <a:avLst/>
                <a:gdLst>
                  <a:gd name="T0" fmla="*/ 0 w 90"/>
                  <a:gd name="T1" fmla="*/ 16 h 31"/>
                  <a:gd name="T2" fmla="*/ 15 w 90"/>
                  <a:gd name="T3" fmla="*/ 31 h 31"/>
                  <a:gd name="T4" fmla="*/ 74 w 90"/>
                  <a:gd name="T5" fmla="*/ 31 h 31"/>
                  <a:gd name="T6" fmla="*/ 90 w 90"/>
                  <a:gd name="T7" fmla="*/ 16 h 31"/>
                  <a:gd name="T8" fmla="*/ 74 w 90"/>
                  <a:gd name="T9" fmla="*/ 0 h 31"/>
                  <a:gd name="T10" fmla="*/ 15 w 90"/>
                  <a:gd name="T11" fmla="*/ 0 h 31"/>
                  <a:gd name="T12" fmla="*/ 0 w 90"/>
                  <a:gd name="T1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1">
                    <a:moveTo>
                      <a:pt x="0" y="16"/>
                    </a:moveTo>
                    <a:cubicBezTo>
                      <a:pt x="0" y="24"/>
                      <a:pt x="7" y="31"/>
                      <a:pt x="15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83" y="31"/>
                      <a:pt x="90" y="24"/>
                      <a:pt x="90" y="16"/>
                    </a:cubicBezTo>
                    <a:cubicBezTo>
                      <a:pt x="90" y="7"/>
                      <a:pt x="83" y="0"/>
                      <a:pt x="7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Oval 437"/>
              <p:cNvSpPr>
                <a:spLocks noChangeArrowheads="1"/>
              </p:cNvSpPr>
              <p:nvPr/>
            </p:nvSpPr>
            <p:spPr bwMode="auto">
              <a:xfrm>
                <a:off x="-1012827" y="1457151"/>
                <a:ext cx="35377" cy="33280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Oval 438"/>
              <p:cNvSpPr>
                <a:spLocks noChangeArrowheads="1"/>
              </p:cNvSpPr>
              <p:nvPr/>
            </p:nvSpPr>
            <p:spPr bwMode="auto">
              <a:xfrm>
                <a:off x="-1152259" y="1457151"/>
                <a:ext cx="35379" cy="33280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439"/>
              <p:cNvSpPr>
                <a:spLocks/>
              </p:cNvSpPr>
              <p:nvPr/>
            </p:nvSpPr>
            <p:spPr bwMode="auto">
              <a:xfrm>
                <a:off x="-1685009" y="2347383"/>
                <a:ext cx="222674" cy="428476"/>
              </a:xfrm>
              <a:custGeom>
                <a:avLst/>
                <a:gdLst>
                  <a:gd name="T0" fmla="*/ 95 w 95"/>
                  <a:gd name="T1" fmla="*/ 8 h 183"/>
                  <a:gd name="T2" fmla="*/ 22 w 95"/>
                  <a:gd name="T3" fmla="*/ 176 h 183"/>
                  <a:gd name="T4" fmla="*/ 8 w 95"/>
                  <a:gd name="T5" fmla="*/ 181 h 183"/>
                  <a:gd name="T6" fmla="*/ 3 w 95"/>
                  <a:gd name="T7" fmla="*/ 167 h 183"/>
                  <a:gd name="T8" fmla="*/ 75 w 95"/>
                  <a:gd name="T9" fmla="*/ 0 h 183"/>
                  <a:gd name="T10" fmla="*/ 95 w 95"/>
                  <a:gd name="T11" fmla="*/ 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183">
                    <a:moveTo>
                      <a:pt x="95" y="8"/>
                    </a:moveTo>
                    <a:cubicBezTo>
                      <a:pt x="22" y="176"/>
                      <a:pt x="22" y="176"/>
                      <a:pt x="22" y="176"/>
                    </a:cubicBezTo>
                    <a:cubicBezTo>
                      <a:pt x="20" y="181"/>
                      <a:pt x="14" y="183"/>
                      <a:pt x="8" y="181"/>
                    </a:cubicBezTo>
                    <a:cubicBezTo>
                      <a:pt x="3" y="179"/>
                      <a:pt x="0" y="172"/>
                      <a:pt x="3" y="167"/>
                    </a:cubicBezTo>
                    <a:cubicBezTo>
                      <a:pt x="75" y="0"/>
                      <a:pt x="75" y="0"/>
                      <a:pt x="75" y="0"/>
                    </a:cubicBez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440"/>
              <p:cNvSpPr>
                <a:spLocks noEditPoints="1"/>
              </p:cNvSpPr>
              <p:nvPr/>
            </p:nvSpPr>
            <p:spPr bwMode="auto">
              <a:xfrm>
                <a:off x="-611184" y="2942258"/>
                <a:ext cx="255971" cy="180959"/>
              </a:xfrm>
              <a:custGeom>
                <a:avLst/>
                <a:gdLst>
                  <a:gd name="T0" fmla="*/ 0 w 110"/>
                  <a:gd name="T1" fmla="*/ 78 h 78"/>
                  <a:gd name="T2" fmla="*/ 0 w 110"/>
                  <a:gd name="T3" fmla="*/ 23 h 78"/>
                  <a:gd name="T4" fmla="*/ 24 w 110"/>
                  <a:gd name="T5" fmla="*/ 0 h 78"/>
                  <a:gd name="T6" fmla="*/ 86 w 110"/>
                  <a:gd name="T7" fmla="*/ 0 h 78"/>
                  <a:gd name="T8" fmla="*/ 110 w 110"/>
                  <a:gd name="T9" fmla="*/ 23 h 78"/>
                  <a:gd name="T10" fmla="*/ 110 w 110"/>
                  <a:gd name="T11" fmla="*/ 78 h 78"/>
                  <a:gd name="T12" fmla="*/ 0 w 110"/>
                  <a:gd name="T13" fmla="*/ 78 h 78"/>
                  <a:gd name="T14" fmla="*/ 95 w 110"/>
                  <a:gd name="T15" fmla="*/ 64 h 78"/>
                  <a:gd name="T16" fmla="*/ 95 w 110"/>
                  <a:gd name="T17" fmla="*/ 23 h 78"/>
                  <a:gd name="T18" fmla="*/ 86 w 110"/>
                  <a:gd name="T19" fmla="*/ 14 h 78"/>
                  <a:gd name="T20" fmla="*/ 24 w 110"/>
                  <a:gd name="T21" fmla="*/ 14 h 78"/>
                  <a:gd name="T22" fmla="*/ 15 w 110"/>
                  <a:gd name="T23" fmla="*/ 23 h 78"/>
                  <a:gd name="T24" fmla="*/ 15 w 110"/>
                  <a:gd name="T25" fmla="*/ 64 h 78"/>
                  <a:gd name="T26" fmla="*/ 95 w 110"/>
                  <a:gd name="T27" fmla="*/ 6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78">
                    <a:moveTo>
                      <a:pt x="0" y="78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9" y="0"/>
                      <a:pt x="110" y="10"/>
                      <a:pt x="110" y="23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0" y="78"/>
                      <a:pt x="0" y="78"/>
                      <a:pt x="0" y="78"/>
                    </a:cubicBezTo>
                    <a:moveTo>
                      <a:pt x="95" y="64"/>
                    </a:moveTo>
                    <a:cubicBezTo>
                      <a:pt x="95" y="23"/>
                      <a:pt x="95" y="23"/>
                      <a:pt x="95" y="23"/>
                    </a:cubicBezTo>
                    <a:cubicBezTo>
                      <a:pt x="95" y="18"/>
                      <a:pt x="91" y="14"/>
                      <a:pt x="86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19" y="14"/>
                      <a:pt x="15" y="18"/>
                      <a:pt x="15" y="2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95" y="64"/>
                      <a:pt x="95" y="64"/>
                      <a:pt x="95" y="64"/>
                    </a:cubicBezTo>
                  </a:path>
                </a:pathLst>
              </a:custGeom>
              <a:solidFill>
                <a:srgbClr val="DCDDD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441"/>
              <p:cNvSpPr>
                <a:spLocks/>
              </p:cNvSpPr>
              <p:nvPr/>
            </p:nvSpPr>
            <p:spPr bwMode="auto">
              <a:xfrm>
                <a:off x="-875477" y="3054577"/>
                <a:ext cx="749180" cy="557435"/>
              </a:xfrm>
              <a:custGeom>
                <a:avLst/>
                <a:gdLst>
                  <a:gd name="T0" fmla="*/ 14 w 319"/>
                  <a:gd name="T1" fmla="*/ 0 h 239"/>
                  <a:gd name="T2" fmla="*/ 303 w 319"/>
                  <a:gd name="T3" fmla="*/ 0 h 239"/>
                  <a:gd name="T4" fmla="*/ 319 w 319"/>
                  <a:gd name="T5" fmla="*/ 19 h 239"/>
                  <a:gd name="T6" fmla="*/ 319 w 319"/>
                  <a:gd name="T7" fmla="*/ 221 h 239"/>
                  <a:gd name="T8" fmla="*/ 309 w 319"/>
                  <a:gd name="T9" fmla="*/ 237 h 239"/>
                  <a:gd name="T10" fmla="*/ 294 w 319"/>
                  <a:gd name="T11" fmla="*/ 239 h 239"/>
                  <a:gd name="T12" fmla="*/ 17 w 319"/>
                  <a:gd name="T13" fmla="*/ 239 h 239"/>
                  <a:gd name="T14" fmla="*/ 0 w 319"/>
                  <a:gd name="T15" fmla="*/ 178 h 239"/>
                  <a:gd name="T16" fmla="*/ 14 w 319"/>
                  <a:gd name="T17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9" h="239">
                    <a:moveTo>
                      <a:pt x="14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312" y="1"/>
                      <a:pt x="319" y="9"/>
                      <a:pt x="319" y="19"/>
                    </a:cubicBezTo>
                    <a:cubicBezTo>
                      <a:pt x="319" y="221"/>
                      <a:pt x="319" y="221"/>
                      <a:pt x="319" y="221"/>
                    </a:cubicBezTo>
                    <a:cubicBezTo>
                      <a:pt x="319" y="228"/>
                      <a:pt x="315" y="234"/>
                      <a:pt x="309" y="237"/>
                    </a:cubicBezTo>
                    <a:cubicBezTo>
                      <a:pt x="304" y="239"/>
                      <a:pt x="299" y="239"/>
                      <a:pt x="294" y="239"/>
                    </a:cubicBezTo>
                    <a:cubicBezTo>
                      <a:pt x="17" y="239"/>
                      <a:pt x="17" y="239"/>
                      <a:pt x="17" y="239"/>
                    </a:cubicBezTo>
                    <a:cubicBezTo>
                      <a:pt x="17" y="239"/>
                      <a:pt x="0" y="212"/>
                      <a:pt x="0" y="17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5B331D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442"/>
              <p:cNvSpPr>
                <a:spLocks/>
              </p:cNvSpPr>
              <p:nvPr/>
            </p:nvSpPr>
            <p:spPr bwMode="auto">
              <a:xfrm>
                <a:off x="-161676" y="3054577"/>
                <a:ext cx="39541" cy="320317"/>
              </a:xfrm>
              <a:custGeom>
                <a:avLst/>
                <a:gdLst>
                  <a:gd name="T0" fmla="*/ 0 w 17"/>
                  <a:gd name="T1" fmla="*/ 0 h 137"/>
                  <a:gd name="T2" fmla="*/ 15 w 17"/>
                  <a:gd name="T3" fmla="*/ 19 h 137"/>
                  <a:gd name="T4" fmla="*/ 15 w 17"/>
                  <a:gd name="T5" fmla="*/ 137 h 137"/>
                  <a:gd name="T6" fmla="*/ 17 w 17"/>
                  <a:gd name="T7" fmla="*/ 137 h 137"/>
                  <a:gd name="T8" fmla="*/ 17 w 17"/>
                  <a:gd name="T9" fmla="*/ 19 h 137"/>
                  <a:gd name="T10" fmla="*/ 0 w 17"/>
                  <a:gd name="T1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7">
                    <a:moveTo>
                      <a:pt x="0" y="0"/>
                    </a:moveTo>
                    <a:cubicBezTo>
                      <a:pt x="9" y="2"/>
                      <a:pt x="15" y="10"/>
                      <a:pt x="15" y="19"/>
                    </a:cubicBezTo>
                    <a:cubicBezTo>
                      <a:pt x="15" y="137"/>
                      <a:pt x="15" y="137"/>
                      <a:pt x="15" y="137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9"/>
                      <a:pt x="9" y="2"/>
                      <a:pt x="0" y="0"/>
                    </a:cubicBezTo>
                  </a:path>
                </a:pathLst>
              </a:custGeom>
              <a:solidFill>
                <a:srgbClr val="D4CFC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443"/>
              <p:cNvSpPr>
                <a:spLocks/>
              </p:cNvSpPr>
              <p:nvPr/>
            </p:nvSpPr>
            <p:spPr bwMode="auto">
              <a:xfrm>
                <a:off x="-865073" y="3054577"/>
                <a:ext cx="738776" cy="320317"/>
              </a:xfrm>
              <a:custGeom>
                <a:avLst/>
                <a:gdLst>
                  <a:gd name="T0" fmla="*/ 300 w 315"/>
                  <a:gd name="T1" fmla="*/ 0 h 137"/>
                  <a:gd name="T2" fmla="*/ 11 w 315"/>
                  <a:gd name="T3" fmla="*/ 0 h 137"/>
                  <a:gd name="T4" fmla="*/ 0 w 315"/>
                  <a:gd name="T5" fmla="*/ 137 h 137"/>
                  <a:gd name="T6" fmla="*/ 315 w 315"/>
                  <a:gd name="T7" fmla="*/ 137 h 137"/>
                  <a:gd name="T8" fmla="*/ 315 w 315"/>
                  <a:gd name="T9" fmla="*/ 19 h 137"/>
                  <a:gd name="T10" fmla="*/ 300 w 315"/>
                  <a:gd name="T11" fmla="*/ 0 h 137"/>
                  <a:gd name="T12" fmla="*/ 300 w 315"/>
                  <a:gd name="T1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137">
                    <a:moveTo>
                      <a:pt x="30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315" y="137"/>
                      <a:pt x="315" y="137"/>
                      <a:pt x="315" y="137"/>
                    </a:cubicBezTo>
                    <a:cubicBezTo>
                      <a:pt x="315" y="19"/>
                      <a:pt x="315" y="19"/>
                      <a:pt x="315" y="19"/>
                    </a:cubicBezTo>
                    <a:cubicBezTo>
                      <a:pt x="315" y="10"/>
                      <a:pt x="309" y="2"/>
                      <a:pt x="300" y="0"/>
                    </a:cubicBezTo>
                    <a:cubicBezTo>
                      <a:pt x="300" y="0"/>
                      <a:pt x="300" y="0"/>
                      <a:pt x="300" y="0"/>
                    </a:cubicBezTo>
                  </a:path>
                </a:pathLst>
              </a:custGeom>
              <a:solidFill>
                <a:srgbClr val="542F1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444"/>
              <p:cNvSpPr>
                <a:spLocks/>
              </p:cNvSpPr>
              <p:nvPr/>
            </p:nvSpPr>
            <p:spPr bwMode="auto">
              <a:xfrm>
                <a:off x="-838018" y="3054577"/>
                <a:ext cx="711721" cy="297438"/>
              </a:xfrm>
              <a:custGeom>
                <a:avLst/>
                <a:gdLst>
                  <a:gd name="T0" fmla="*/ 289 w 303"/>
                  <a:gd name="T1" fmla="*/ 0 h 128"/>
                  <a:gd name="T2" fmla="*/ 303 w 303"/>
                  <a:gd name="T3" fmla="*/ 14 h 128"/>
                  <a:gd name="T4" fmla="*/ 303 w 303"/>
                  <a:gd name="T5" fmla="*/ 66 h 128"/>
                  <a:gd name="T6" fmla="*/ 241 w 303"/>
                  <a:gd name="T7" fmla="*/ 128 h 128"/>
                  <a:gd name="T8" fmla="*/ 81 w 303"/>
                  <a:gd name="T9" fmla="*/ 128 h 128"/>
                  <a:gd name="T10" fmla="*/ 19 w 303"/>
                  <a:gd name="T11" fmla="*/ 66 h 128"/>
                  <a:gd name="T12" fmla="*/ 19 w 303"/>
                  <a:gd name="T13" fmla="*/ 32 h 128"/>
                  <a:gd name="T14" fmla="*/ 0 w 303"/>
                  <a:gd name="T15" fmla="*/ 0 h 128"/>
                  <a:gd name="T16" fmla="*/ 289 w 303"/>
                  <a:gd name="T1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128">
                    <a:moveTo>
                      <a:pt x="289" y="0"/>
                    </a:moveTo>
                    <a:cubicBezTo>
                      <a:pt x="296" y="2"/>
                      <a:pt x="301" y="7"/>
                      <a:pt x="303" y="14"/>
                    </a:cubicBezTo>
                    <a:cubicBezTo>
                      <a:pt x="303" y="66"/>
                      <a:pt x="303" y="66"/>
                      <a:pt x="303" y="66"/>
                    </a:cubicBezTo>
                    <a:cubicBezTo>
                      <a:pt x="303" y="100"/>
                      <a:pt x="275" y="128"/>
                      <a:pt x="241" y="128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47" y="128"/>
                      <a:pt x="19" y="100"/>
                      <a:pt x="19" y="66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Rectangle 445"/>
              <p:cNvSpPr>
                <a:spLocks noChangeArrowheads="1"/>
              </p:cNvSpPr>
              <p:nvPr/>
            </p:nvSpPr>
            <p:spPr bwMode="auto">
              <a:xfrm>
                <a:off x="-513374" y="3320815"/>
                <a:ext cx="114457" cy="64480"/>
              </a:xfrm>
              <a:prstGeom prst="rect">
                <a:avLst/>
              </a:prstGeom>
              <a:solidFill>
                <a:srgbClr val="E8E8E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446"/>
              <p:cNvSpPr>
                <a:spLocks/>
              </p:cNvSpPr>
              <p:nvPr/>
            </p:nvSpPr>
            <p:spPr bwMode="auto">
              <a:xfrm>
                <a:off x="-494645" y="3341614"/>
                <a:ext cx="74918" cy="27040"/>
              </a:xfrm>
              <a:custGeom>
                <a:avLst/>
                <a:gdLst>
                  <a:gd name="T0" fmla="*/ 0 w 32"/>
                  <a:gd name="T1" fmla="*/ 5 h 11"/>
                  <a:gd name="T2" fmla="*/ 6 w 32"/>
                  <a:gd name="T3" fmla="*/ 11 h 11"/>
                  <a:gd name="T4" fmla="*/ 26 w 32"/>
                  <a:gd name="T5" fmla="*/ 11 h 11"/>
                  <a:gd name="T6" fmla="*/ 32 w 32"/>
                  <a:gd name="T7" fmla="*/ 5 h 11"/>
                  <a:gd name="T8" fmla="*/ 26 w 32"/>
                  <a:gd name="T9" fmla="*/ 0 h 11"/>
                  <a:gd name="T10" fmla="*/ 6 w 32"/>
                  <a:gd name="T11" fmla="*/ 0 h 11"/>
                  <a:gd name="T12" fmla="*/ 0 w 32"/>
                  <a:gd name="T1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1">
                    <a:moveTo>
                      <a:pt x="0" y="5"/>
                    </a:moveTo>
                    <a:cubicBezTo>
                      <a:pt x="0" y="8"/>
                      <a:pt x="3" y="11"/>
                      <a:pt x="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9" y="11"/>
                      <a:pt x="32" y="8"/>
                      <a:pt x="32" y="5"/>
                    </a:cubicBezTo>
                    <a:cubicBezTo>
                      <a:pt x="32" y="2"/>
                      <a:pt x="29" y="0"/>
                      <a:pt x="2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447"/>
              <p:cNvSpPr>
                <a:spLocks/>
              </p:cNvSpPr>
              <p:nvPr/>
            </p:nvSpPr>
            <p:spPr bwMode="auto">
              <a:xfrm>
                <a:off x="-879640" y="3054577"/>
                <a:ext cx="87404" cy="557435"/>
              </a:xfrm>
              <a:custGeom>
                <a:avLst/>
                <a:gdLst>
                  <a:gd name="T0" fmla="*/ 0 w 37"/>
                  <a:gd name="T1" fmla="*/ 221 h 239"/>
                  <a:gd name="T2" fmla="*/ 19 w 37"/>
                  <a:gd name="T3" fmla="*/ 239 h 239"/>
                  <a:gd name="T4" fmla="*/ 37 w 37"/>
                  <a:gd name="T5" fmla="*/ 221 h 239"/>
                  <a:gd name="T6" fmla="*/ 37 w 37"/>
                  <a:gd name="T7" fmla="*/ 19 h 239"/>
                  <a:gd name="T8" fmla="*/ 19 w 37"/>
                  <a:gd name="T9" fmla="*/ 0 h 239"/>
                  <a:gd name="T10" fmla="*/ 0 w 37"/>
                  <a:gd name="T11" fmla="*/ 19 h 239"/>
                  <a:gd name="T12" fmla="*/ 0 w 37"/>
                  <a:gd name="T13" fmla="*/ 22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9">
                    <a:moveTo>
                      <a:pt x="0" y="221"/>
                    </a:moveTo>
                    <a:cubicBezTo>
                      <a:pt x="0" y="231"/>
                      <a:pt x="8" y="239"/>
                      <a:pt x="19" y="239"/>
                    </a:cubicBezTo>
                    <a:cubicBezTo>
                      <a:pt x="29" y="239"/>
                      <a:pt x="37" y="231"/>
                      <a:pt x="37" y="2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8"/>
                      <a:pt x="29" y="0"/>
                      <a:pt x="19" y="0"/>
                    </a:cubicBezTo>
                    <a:cubicBezTo>
                      <a:pt x="8" y="0"/>
                      <a:pt x="0" y="8"/>
                      <a:pt x="0" y="19"/>
                    </a:cubicBezTo>
                    <a:lnTo>
                      <a:pt x="0" y="221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448"/>
              <p:cNvSpPr>
                <a:spLocks/>
              </p:cNvSpPr>
              <p:nvPr/>
            </p:nvSpPr>
            <p:spPr bwMode="auto">
              <a:xfrm>
                <a:off x="-544590" y="2777940"/>
                <a:ext cx="153998" cy="247517"/>
              </a:xfrm>
              <a:custGeom>
                <a:avLst/>
                <a:gdLst>
                  <a:gd name="T0" fmla="*/ 56 w 66"/>
                  <a:gd name="T1" fmla="*/ 1 h 106"/>
                  <a:gd name="T2" fmla="*/ 56 w 66"/>
                  <a:gd name="T3" fmla="*/ 1 h 106"/>
                  <a:gd name="T4" fmla="*/ 59 w 66"/>
                  <a:gd name="T5" fmla="*/ 49 h 106"/>
                  <a:gd name="T6" fmla="*/ 64 w 66"/>
                  <a:gd name="T7" fmla="*/ 63 h 106"/>
                  <a:gd name="T8" fmla="*/ 56 w 66"/>
                  <a:gd name="T9" fmla="*/ 90 h 106"/>
                  <a:gd name="T10" fmla="*/ 6 w 66"/>
                  <a:gd name="T11" fmla="*/ 84 h 106"/>
                  <a:gd name="T12" fmla="*/ 3 w 66"/>
                  <a:gd name="T13" fmla="*/ 66 h 106"/>
                  <a:gd name="T14" fmla="*/ 2 w 66"/>
                  <a:gd name="T15" fmla="*/ 63 h 106"/>
                  <a:gd name="T16" fmla="*/ 5 w 66"/>
                  <a:gd name="T17" fmla="*/ 37 h 106"/>
                  <a:gd name="T18" fmla="*/ 12 w 66"/>
                  <a:gd name="T19" fmla="*/ 0 h 106"/>
                  <a:gd name="T20" fmla="*/ 56 w 66"/>
                  <a:gd name="T21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06">
                    <a:moveTo>
                      <a:pt x="56" y="1"/>
                    </a:moveTo>
                    <a:cubicBezTo>
                      <a:pt x="57" y="25"/>
                      <a:pt x="56" y="1"/>
                      <a:pt x="56" y="1"/>
                    </a:cubicBezTo>
                    <a:cubicBezTo>
                      <a:pt x="56" y="1"/>
                      <a:pt x="57" y="44"/>
                      <a:pt x="59" y="49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66" y="70"/>
                      <a:pt x="63" y="76"/>
                      <a:pt x="56" y="90"/>
                    </a:cubicBezTo>
                    <a:cubicBezTo>
                      <a:pt x="48" y="104"/>
                      <a:pt x="11" y="106"/>
                      <a:pt x="6" y="84"/>
                    </a:cubicBezTo>
                    <a:cubicBezTo>
                      <a:pt x="12" y="72"/>
                      <a:pt x="6" y="73"/>
                      <a:pt x="3" y="66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55"/>
                      <a:pt x="2" y="44"/>
                      <a:pt x="5" y="37"/>
                    </a:cubicBezTo>
                    <a:cubicBezTo>
                      <a:pt x="12" y="15"/>
                      <a:pt x="13" y="22"/>
                      <a:pt x="12" y="0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Rectangle 449"/>
              <p:cNvSpPr>
                <a:spLocks noChangeArrowheads="1"/>
              </p:cNvSpPr>
              <p:nvPr/>
            </p:nvSpPr>
            <p:spPr bwMode="auto">
              <a:xfrm>
                <a:off x="-525860" y="2755060"/>
                <a:ext cx="122782" cy="54080"/>
              </a:xfrm>
              <a:prstGeom prst="rect">
                <a:avLst/>
              </a:prstGeom>
              <a:solidFill>
                <a:srgbClr val="ECE6E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450"/>
              <p:cNvSpPr>
                <a:spLocks/>
              </p:cNvSpPr>
              <p:nvPr/>
            </p:nvSpPr>
            <p:spPr bwMode="auto">
              <a:xfrm>
                <a:off x="-700669" y="1871068"/>
                <a:ext cx="301753" cy="892311"/>
              </a:xfrm>
              <a:custGeom>
                <a:avLst/>
                <a:gdLst>
                  <a:gd name="T0" fmla="*/ 129 w 129"/>
                  <a:gd name="T1" fmla="*/ 382 h 382"/>
                  <a:gd name="T2" fmla="*/ 67 w 129"/>
                  <a:gd name="T3" fmla="*/ 382 h 382"/>
                  <a:gd name="T4" fmla="*/ 0 w 129"/>
                  <a:gd name="T5" fmla="*/ 26 h 382"/>
                  <a:gd name="T6" fmla="*/ 56 w 129"/>
                  <a:gd name="T7" fmla="*/ 0 h 382"/>
                  <a:gd name="T8" fmla="*/ 129 w 129"/>
                  <a:gd name="T9" fmla="*/ 38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382">
                    <a:moveTo>
                      <a:pt x="129" y="382"/>
                    </a:moveTo>
                    <a:cubicBezTo>
                      <a:pt x="67" y="382"/>
                      <a:pt x="67" y="382"/>
                      <a:pt x="67" y="382"/>
                    </a:cubicBezTo>
                    <a:cubicBezTo>
                      <a:pt x="67" y="250"/>
                      <a:pt x="43" y="123"/>
                      <a:pt x="0" y="2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03" y="105"/>
                      <a:pt x="129" y="241"/>
                      <a:pt x="129" y="382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451"/>
              <p:cNvSpPr>
                <a:spLocks/>
              </p:cNvSpPr>
              <p:nvPr/>
            </p:nvSpPr>
            <p:spPr bwMode="auto">
              <a:xfrm>
                <a:off x="-877559" y="1263714"/>
                <a:ext cx="201863" cy="47839"/>
              </a:xfrm>
              <a:custGeom>
                <a:avLst/>
                <a:gdLst>
                  <a:gd name="T0" fmla="*/ 204 w 204"/>
                  <a:gd name="T1" fmla="*/ 49 h 49"/>
                  <a:gd name="T2" fmla="*/ 204 w 204"/>
                  <a:gd name="T3" fmla="*/ 0 h 49"/>
                  <a:gd name="T4" fmla="*/ 0 w 204"/>
                  <a:gd name="T5" fmla="*/ 0 h 49"/>
                  <a:gd name="T6" fmla="*/ 204 w 204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4" h="49">
                    <a:moveTo>
                      <a:pt x="204" y="49"/>
                    </a:moveTo>
                    <a:lnTo>
                      <a:pt x="204" y="0"/>
                    </a:lnTo>
                    <a:lnTo>
                      <a:pt x="0" y="0"/>
                    </a:lnTo>
                    <a:lnTo>
                      <a:pt x="204" y="4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452"/>
              <p:cNvSpPr>
                <a:spLocks/>
              </p:cNvSpPr>
              <p:nvPr/>
            </p:nvSpPr>
            <p:spPr bwMode="auto">
              <a:xfrm>
                <a:off x="-1223014" y="928836"/>
                <a:ext cx="559805" cy="339038"/>
              </a:xfrm>
              <a:custGeom>
                <a:avLst/>
                <a:gdLst>
                  <a:gd name="T0" fmla="*/ 120 w 239"/>
                  <a:gd name="T1" fmla="*/ 0 h 145"/>
                  <a:gd name="T2" fmla="*/ 239 w 239"/>
                  <a:gd name="T3" fmla="*/ 119 h 145"/>
                  <a:gd name="T4" fmla="*/ 239 w 239"/>
                  <a:gd name="T5" fmla="*/ 145 h 145"/>
                  <a:gd name="T6" fmla="*/ 0 w 239"/>
                  <a:gd name="T7" fmla="*/ 145 h 145"/>
                  <a:gd name="T8" fmla="*/ 0 w 239"/>
                  <a:gd name="T9" fmla="*/ 119 h 145"/>
                  <a:gd name="T10" fmla="*/ 120 w 239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9" h="145">
                    <a:moveTo>
                      <a:pt x="120" y="0"/>
                    </a:moveTo>
                    <a:cubicBezTo>
                      <a:pt x="185" y="0"/>
                      <a:pt x="239" y="53"/>
                      <a:pt x="239" y="119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53"/>
                      <a:pt x="54" y="0"/>
                      <a:pt x="120" y="0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453"/>
              <p:cNvSpPr>
                <a:spLocks/>
              </p:cNvSpPr>
              <p:nvPr/>
            </p:nvSpPr>
            <p:spPr bwMode="auto">
              <a:xfrm>
                <a:off x="-1039882" y="939237"/>
                <a:ext cx="374590" cy="230877"/>
              </a:xfrm>
              <a:custGeom>
                <a:avLst/>
                <a:gdLst>
                  <a:gd name="T0" fmla="*/ 72 w 160"/>
                  <a:gd name="T1" fmla="*/ 0 h 99"/>
                  <a:gd name="T2" fmla="*/ 99 w 160"/>
                  <a:gd name="T3" fmla="*/ 11 h 99"/>
                  <a:gd name="T4" fmla="*/ 17 w 160"/>
                  <a:gd name="T5" fmla="*/ 84 h 99"/>
                  <a:gd name="T6" fmla="*/ 156 w 160"/>
                  <a:gd name="T7" fmla="*/ 84 h 99"/>
                  <a:gd name="T8" fmla="*/ 160 w 160"/>
                  <a:gd name="T9" fmla="*/ 99 h 99"/>
                  <a:gd name="T10" fmla="*/ 0 w 160"/>
                  <a:gd name="T11" fmla="*/ 99 h 99"/>
                  <a:gd name="T12" fmla="*/ 72 w 160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99">
                    <a:moveTo>
                      <a:pt x="72" y="0"/>
                    </a:moveTo>
                    <a:cubicBezTo>
                      <a:pt x="82" y="2"/>
                      <a:pt x="91" y="6"/>
                      <a:pt x="99" y="11"/>
                    </a:cubicBezTo>
                    <a:cubicBezTo>
                      <a:pt x="58" y="13"/>
                      <a:pt x="24" y="44"/>
                      <a:pt x="17" y="84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58" y="89"/>
                      <a:pt x="159" y="94"/>
                      <a:pt x="16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53"/>
                      <a:pt x="31" y="14"/>
                      <a:pt x="72" y="0"/>
                    </a:cubicBezTo>
                    <a:close/>
                  </a:path>
                </a:pathLst>
              </a:custGeom>
              <a:solidFill>
                <a:srgbClr val="DEDBD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454"/>
              <p:cNvSpPr>
                <a:spLocks/>
              </p:cNvSpPr>
              <p:nvPr/>
            </p:nvSpPr>
            <p:spPr bwMode="auto">
              <a:xfrm>
                <a:off x="-1322905" y="1188834"/>
                <a:ext cx="326727" cy="79039"/>
              </a:xfrm>
              <a:custGeom>
                <a:avLst/>
                <a:gdLst>
                  <a:gd name="T0" fmla="*/ 107 w 139"/>
                  <a:gd name="T1" fmla="*/ 0 h 34"/>
                  <a:gd name="T2" fmla="*/ 139 w 139"/>
                  <a:gd name="T3" fmla="*/ 2 h 34"/>
                  <a:gd name="T4" fmla="*/ 139 w 139"/>
                  <a:gd name="T5" fmla="*/ 4 h 34"/>
                  <a:gd name="T6" fmla="*/ 125 w 139"/>
                  <a:gd name="T7" fmla="*/ 34 h 34"/>
                  <a:gd name="T8" fmla="*/ 0 w 139"/>
                  <a:gd name="T9" fmla="*/ 34 h 34"/>
                  <a:gd name="T10" fmla="*/ 107 w 139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34">
                    <a:moveTo>
                      <a:pt x="107" y="0"/>
                    </a:moveTo>
                    <a:cubicBezTo>
                      <a:pt x="118" y="0"/>
                      <a:pt x="129" y="1"/>
                      <a:pt x="139" y="2"/>
                    </a:cubicBezTo>
                    <a:cubicBezTo>
                      <a:pt x="139" y="4"/>
                      <a:pt x="139" y="4"/>
                      <a:pt x="139" y="4"/>
                    </a:cubicBezTo>
                    <a:cubicBezTo>
                      <a:pt x="139" y="20"/>
                      <a:pt x="133" y="34"/>
                      <a:pt x="125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0" y="14"/>
                      <a:pt x="61" y="0"/>
                      <a:pt x="107" y="0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455"/>
              <p:cNvSpPr>
                <a:spLocks/>
              </p:cNvSpPr>
              <p:nvPr/>
            </p:nvSpPr>
            <p:spPr bwMode="auto">
              <a:xfrm>
                <a:off x="-794317" y="1203394"/>
                <a:ext cx="74918" cy="37440"/>
              </a:xfrm>
              <a:custGeom>
                <a:avLst/>
                <a:gdLst>
                  <a:gd name="T0" fmla="*/ 0 w 32"/>
                  <a:gd name="T1" fmla="*/ 8 h 15"/>
                  <a:gd name="T2" fmla="*/ 7 w 32"/>
                  <a:gd name="T3" fmla="*/ 15 h 15"/>
                  <a:gd name="T4" fmla="*/ 24 w 32"/>
                  <a:gd name="T5" fmla="*/ 15 h 15"/>
                  <a:gd name="T6" fmla="*/ 32 w 32"/>
                  <a:gd name="T7" fmla="*/ 8 h 15"/>
                  <a:gd name="T8" fmla="*/ 24 w 32"/>
                  <a:gd name="T9" fmla="*/ 0 h 15"/>
                  <a:gd name="T10" fmla="*/ 7 w 32"/>
                  <a:gd name="T11" fmla="*/ 0 h 15"/>
                  <a:gd name="T12" fmla="*/ 0 w 32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5">
                    <a:moveTo>
                      <a:pt x="0" y="8"/>
                    </a:moveTo>
                    <a:cubicBezTo>
                      <a:pt x="0" y="12"/>
                      <a:pt x="3" y="15"/>
                      <a:pt x="7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8" y="15"/>
                      <a:pt x="32" y="12"/>
                      <a:pt x="32" y="8"/>
                    </a:cubicBezTo>
                    <a:cubicBezTo>
                      <a:pt x="32" y="3"/>
                      <a:pt x="28" y="0"/>
                      <a:pt x="2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lose/>
                  </a:path>
                </a:pathLst>
              </a:custGeom>
              <a:solidFill>
                <a:srgbClr val="DEDBD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346" name="CaixaDeTexto 743"/>
          <p:cNvSpPr txBox="1">
            <a:spLocks noChangeArrowheads="1"/>
          </p:cNvSpPr>
          <p:nvPr/>
        </p:nvSpPr>
        <p:spPr bwMode="auto">
          <a:xfrm>
            <a:off x="7359651" y="1206500"/>
            <a:ext cx="876300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Saúde</a:t>
            </a:r>
          </a:p>
        </p:txBody>
      </p:sp>
      <p:sp>
        <p:nvSpPr>
          <p:cNvPr id="14347" name="CaixaDeTexto 744"/>
          <p:cNvSpPr txBox="1">
            <a:spLocks noChangeArrowheads="1"/>
          </p:cNvSpPr>
          <p:nvPr/>
        </p:nvSpPr>
        <p:spPr bwMode="auto">
          <a:xfrm>
            <a:off x="8964084" y="1198033"/>
            <a:ext cx="2074333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Responsabilidade</a:t>
            </a:r>
          </a:p>
        </p:txBody>
      </p:sp>
      <p:sp>
        <p:nvSpPr>
          <p:cNvPr id="14348" name="CaixaDeTexto 745"/>
          <p:cNvSpPr txBox="1">
            <a:spLocks noChangeArrowheads="1"/>
          </p:cNvSpPr>
          <p:nvPr/>
        </p:nvSpPr>
        <p:spPr bwMode="auto">
          <a:xfrm>
            <a:off x="2372785" y="1380067"/>
            <a:ext cx="1170516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Proteção</a:t>
            </a:r>
          </a:p>
        </p:txBody>
      </p:sp>
      <p:sp>
        <p:nvSpPr>
          <p:cNvPr id="14349" name="CaixaDeTexto 746"/>
          <p:cNvSpPr txBox="1">
            <a:spLocks noChangeArrowheads="1"/>
          </p:cNvSpPr>
          <p:nvPr/>
        </p:nvSpPr>
        <p:spPr bwMode="auto">
          <a:xfrm>
            <a:off x="5344585" y="1164167"/>
            <a:ext cx="1341967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Segurança</a:t>
            </a:r>
          </a:p>
        </p:txBody>
      </p:sp>
      <p:sp>
        <p:nvSpPr>
          <p:cNvPr id="14350" name="CaixaDeTexto 747"/>
          <p:cNvSpPr txBox="1">
            <a:spLocks noChangeArrowheads="1"/>
          </p:cNvSpPr>
          <p:nvPr/>
        </p:nvSpPr>
        <p:spPr bwMode="auto">
          <a:xfrm>
            <a:off x="160867" y="1422400"/>
            <a:ext cx="1327151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Prevenção</a:t>
            </a:r>
          </a:p>
        </p:txBody>
      </p:sp>
      <p:sp>
        <p:nvSpPr>
          <p:cNvPr id="14351" name="CaixaDeTexto 748"/>
          <p:cNvSpPr txBox="1">
            <a:spLocks noChangeArrowheads="1"/>
          </p:cNvSpPr>
          <p:nvPr/>
        </p:nvSpPr>
        <p:spPr bwMode="auto">
          <a:xfrm>
            <a:off x="10524067" y="1670052"/>
            <a:ext cx="1344084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Acidente</a:t>
            </a:r>
          </a:p>
        </p:txBody>
      </p:sp>
      <p:cxnSp>
        <p:nvCxnSpPr>
          <p:cNvPr id="751" name="Conector reto 750"/>
          <p:cNvCxnSpPr/>
          <p:nvPr/>
        </p:nvCxnSpPr>
        <p:spPr>
          <a:xfrm flipV="1">
            <a:off x="1193800" y="1699685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Conector reto 754"/>
          <p:cNvCxnSpPr/>
          <p:nvPr/>
        </p:nvCxnSpPr>
        <p:spPr>
          <a:xfrm flipV="1">
            <a:off x="5731933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6" name="Conector reto 755"/>
          <p:cNvCxnSpPr/>
          <p:nvPr/>
        </p:nvCxnSpPr>
        <p:spPr>
          <a:xfrm flipV="1">
            <a:off x="7537451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7" name="Conector reto 756"/>
          <p:cNvCxnSpPr/>
          <p:nvPr/>
        </p:nvCxnSpPr>
        <p:spPr>
          <a:xfrm flipV="1">
            <a:off x="9226551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8" name="Conector reto 757"/>
          <p:cNvCxnSpPr/>
          <p:nvPr/>
        </p:nvCxnSpPr>
        <p:spPr>
          <a:xfrm flipV="1">
            <a:off x="10672233" y="1957918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57" name="Grupo 826"/>
          <p:cNvGrpSpPr>
            <a:grpSpLocks/>
          </p:cNvGrpSpPr>
          <p:nvPr/>
        </p:nvGrpSpPr>
        <p:grpSpPr bwMode="auto">
          <a:xfrm>
            <a:off x="9408585" y="2110317"/>
            <a:ext cx="2347383" cy="2565400"/>
            <a:chOff x="7218380" y="1560908"/>
            <a:chExt cx="1760639" cy="1924571"/>
          </a:xfrm>
        </p:grpSpPr>
        <p:sp>
          <p:nvSpPr>
            <p:cNvPr id="826" name="Freeform 5"/>
            <p:cNvSpPr>
              <a:spLocks/>
            </p:cNvSpPr>
            <p:nvPr/>
          </p:nvSpPr>
          <p:spPr bwMode="auto">
            <a:xfrm>
              <a:off x="7218380" y="3269521"/>
              <a:ext cx="1516150" cy="215958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371" name="Group 618"/>
            <p:cNvGrpSpPr>
              <a:grpSpLocks noChangeAspect="1"/>
            </p:cNvGrpSpPr>
            <p:nvPr/>
          </p:nvGrpSpPr>
          <p:grpSpPr bwMode="auto">
            <a:xfrm>
              <a:off x="7283057" y="1560908"/>
              <a:ext cx="1695962" cy="1894201"/>
              <a:chOff x="-725" y="-2409"/>
              <a:chExt cx="7212" cy="8055"/>
            </a:xfrm>
          </p:grpSpPr>
          <p:sp>
            <p:nvSpPr>
              <p:cNvPr id="762" name="Freeform 619"/>
              <p:cNvSpPr>
                <a:spLocks/>
              </p:cNvSpPr>
              <p:nvPr/>
            </p:nvSpPr>
            <p:spPr bwMode="auto">
              <a:xfrm>
                <a:off x="2051" y="-1511"/>
                <a:ext cx="581" cy="587"/>
              </a:xfrm>
              <a:custGeom>
                <a:avLst/>
                <a:gdLst>
                  <a:gd name="T0" fmla="*/ 0 w 246"/>
                  <a:gd name="T1" fmla="*/ 249 h 249"/>
                  <a:gd name="T2" fmla="*/ 0 w 246"/>
                  <a:gd name="T3" fmla="*/ 0 h 249"/>
                  <a:gd name="T4" fmla="*/ 79 w 246"/>
                  <a:gd name="T5" fmla="*/ 0 h 249"/>
                  <a:gd name="T6" fmla="*/ 246 w 246"/>
                  <a:gd name="T7" fmla="*/ 166 h 249"/>
                  <a:gd name="T8" fmla="*/ 246 w 246"/>
                  <a:gd name="T9" fmla="*/ 211 h 249"/>
                  <a:gd name="T10" fmla="*/ 178 w 246"/>
                  <a:gd name="T11" fmla="*/ 249 h 249"/>
                  <a:gd name="T12" fmla="*/ 0 w 246"/>
                  <a:gd name="T13" fmla="*/ 24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6" h="249">
                    <a:moveTo>
                      <a:pt x="0" y="24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71" y="0"/>
                      <a:pt x="246" y="74"/>
                      <a:pt x="246" y="166"/>
                    </a:cubicBezTo>
                    <a:cubicBezTo>
                      <a:pt x="246" y="211"/>
                      <a:pt x="246" y="211"/>
                      <a:pt x="246" y="211"/>
                    </a:cubicBezTo>
                    <a:cubicBezTo>
                      <a:pt x="178" y="249"/>
                      <a:pt x="178" y="249"/>
                      <a:pt x="178" y="249"/>
                    </a:cubicBez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" name="Freeform 620"/>
              <p:cNvSpPr>
                <a:spLocks/>
              </p:cNvSpPr>
              <p:nvPr/>
            </p:nvSpPr>
            <p:spPr bwMode="auto">
              <a:xfrm>
                <a:off x="1322" y="-572"/>
                <a:ext cx="425" cy="1141"/>
              </a:xfrm>
              <a:custGeom>
                <a:avLst/>
                <a:gdLst>
                  <a:gd name="T0" fmla="*/ 90 w 180"/>
                  <a:gd name="T1" fmla="*/ 0 h 482"/>
                  <a:gd name="T2" fmla="*/ 0 w 180"/>
                  <a:gd name="T3" fmla="*/ 90 h 482"/>
                  <a:gd name="T4" fmla="*/ 0 w 180"/>
                  <a:gd name="T5" fmla="*/ 392 h 482"/>
                  <a:gd name="T6" fmla="*/ 143 w 180"/>
                  <a:gd name="T7" fmla="*/ 482 h 482"/>
                  <a:gd name="T8" fmla="*/ 180 w 180"/>
                  <a:gd name="T9" fmla="*/ 392 h 482"/>
                  <a:gd name="T10" fmla="*/ 180 w 180"/>
                  <a:gd name="T11" fmla="*/ 90 h 482"/>
                  <a:gd name="T12" fmla="*/ 90 w 180"/>
                  <a:gd name="T13" fmla="*/ 0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482">
                    <a:moveTo>
                      <a:pt x="90" y="0"/>
                    </a:moveTo>
                    <a:cubicBezTo>
                      <a:pt x="40" y="0"/>
                      <a:pt x="0" y="40"/>
                      <a:pt x="0" y="90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143" y="482"/>
                      <a:pt x="143" y="482"/>
                      <a:pt x="143" y="482"/>
                    </a:cubicBezTo>
                    <a:cubicBezTo>
                      <a:pt x="180" y="392"/>
                      <a:pt x="180" y="392"/>
                      <a:pt x="180" y="392"/>
                    </a:cubicBezTo>
                    <a:cubicBezTo>
                      <a:pt x="180" y="90"/>
                      <a:pt x="180" y="90"/>
                      <a:pt x="180" y="90"/>
                    </a:cubicBezTo>
                    <a:cubicBezTo>
                      <a:pt x="180" y="40"/>
                      <a:pt x="140" y="0"/>
                      <a:pt x="90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" name="Freeform 621"/>
              <p:cNvSpPr>
                <a:spLocks/>
              </p:cNvSpPr>
              <p:nvPr/>
            </p:nvSpPr>
            <p:spPr bwMode="auto">
              <a:xfrm>
                <a:off x="1113" y="-1795"/>
                <a:ext cx="1377" cy="1965"/>
              </a:xfrm>
              <a:custGeom>
                <a:avLst/>
                <a:gdLst>
                  <a:gd name="T0" fmla="*/ 584 w 584"/>
                  <a:gd name="T1" fmla="*/ 242 h 829"/>
                  <a:gd name="T2" fmla="*/ 584 w 584"/>
                  <a:gd name="T3" fmla="*/ 562 h 829"/>
                  <a:gd name="T4" fmla="*/ 388 w 584"/>
                  <a:gd name="T5" fmla="*/ 829 h 829"/>
                  <a:gd name="T6" fmla="*/ 0 w 584"/>
                  <a:gd name="T7" fmla="*/ 502 h 829"/>
                  <a:gd name="T8" fmla="*/ 0 w 584"/>
                  <a:gd name="T9" fmla="*/ 211 h 829"/>
                  <a:gd name="T10" fmla="*/ 243 w 584"/>
                  <a:gd name="T11" fmla="*/ 0 h 829"/>
                  <a:gd name="T12" fmla="*/ 342 w 584"/>
                  <a:gd name="T13" fmla="*/ 0 h 829"/>
                  <a:gd name="T14" fmla="*/ 584 w 584"/>
                  <a:gd name="T15" fmla="*/ 242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4" h="829">
                    <a:moveTo>
                      <a:pt x="584" y="242"/>
                    </a:moveTo>
                    <a:cubicBezTo>
                      <a:pt x="584" y="340"/>
                      <a:pt x="584" y="519"/>
                      <a:pt x="584" y="562"/>
                    </a:cubicBezTo>
                    <a:cubicBezTo>
                      <a:pt x="584" y="661"/>
                      <a:pt x="544" y="757"/>
                      <a:pt x="388" y="829"/>
                    </a:cubicBezTo>
                    <a:cubicBezTo>
                      <a:pt x="209" y="829"/>
                      <a:pt x="0" y="668"/>
                      <a:pt x="0" y="502"/>
                    </a:cubicBezTo>
                    <a:cubicBezTo>
                      <a:pt x="0" y="502"/>
                      <a:pt x="0" y="328"/>
                      <a:pt x="0" y="211"/>
                    </a:cubicBezTo>
                    <a:cubicBezTo>
                      <a:pt x="0" y="94"/>
                      <a:pt x="109" y="0"/>
                      <a:pt x="243" y="0"/>
                    </a:cubicBezTo>
                    <a:cubicBezTo>
                      <a:pt x="342" y="0"/>
                      <a:pt x="342" y="0"/>
                      <a:pt x="342" y="0"/>
                    </a:cubicBezTo>
                    <a:cubicBezTo>
                      <a:pt x="475" y="0"/>
                      <a:pt x="584" y="108"/>
                      <a:pt x="584" y="242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" name="Freeform 622"/>
              <p:cNvSpPr>
                <a:spLocks/>
              </p:cNvSpPr>
              <p:nvPr/>
            </p:nvSpPr>
            <p:spPr bwMode="auto">
              <a:xfrm>
                <a:off x="938" y="-930"/>
                <a:ext cx="398" cy="398"/>
              </a:xfrm>
              <a:custGeom>
                <a:avLst/>
                <a:gdLst>
                  <a:gd name="T0" fmla="*/ 84 w 168"/>
                  <a:gd name="T1" fmla="*/ 0 h 168"/>
                  <a:gd name="T2" fmla="*/ 0 w 168"/>
                  <a:gd name="T3" fmla="*/ 84 h 168"/>
                  <a:gd name="T4" fmla="*/ 84 w 168"/>
                  <a:gd name="T5" fmla="*/ 168 h 168"/>
                  <a:gd name="T6" fmla="*/ 168 w 168"/>
                  <a:gd name="T7" fmla="*/ 168 h 168"/>
                  <a:gd name="T8" fmla="*/ 168 w 168"/>
                  <a:gd name="T9" fmla="*/ 0 h 168"/>
                  <a:gd name="T10" fmla="*/ 84 w 168"/>
                  <a:gd name="T11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168">
                    <a:moveTo>
                      <a:pt x="84" y="0"/>
                    </a:moveTo>
                    <a:cubicBezTo>
                      <a:pt x="38" y="0"/>
                      <a:pt x="0" y="38"/>
                      <a:pt x="0" y="84"/>
                    </a:cubicBezTo>
                    <a:cubicBezTo>
                      <a:pt x="0" y="130"/>
                      <a:pt x="38" y="168"/>
                      <a:pt x="84" y="168"/>
                    </a:cubicBezTo>
                    <a:cubicBezTo>
                      <a:pt x="168" y="168"/>
                      <a:pt x="168" y="168"/>
                      <a:pt x="168" y="168"/>
                    </a:cubicBezTo>
                    <a:cubicBezTo>
                      <a:pt x="168" y="0"/>
                      <a:pt x="168" y="0"/>
                      <a:pt x="168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" name="Freeform 623"/>
              <p:cNvSpPr>
                <a:spLocks/>
              </p:cNvSpPr>
              <p:nvPr/>
            </p:nvSpPr>
            <p:spPr bwMode="auto">
              <a:xfrm>
                <a:off x="1842" y="-883"/>
                <a:ext cx="810" cy="1121"/>
              </a:xfrm>
              <a:custGeom>
                <a:avLst/>
                <a:gdLst>
                  <a:gd name="T0" fmla="*/ 0 w 342"/>
                  <a:gd name="T1" fmla="*/ 431 h 476"/>
                  <a:gd name="T2" fmla="*/ 297 w 342"/>
                  <a:gd name="T3" fmla="*/ 297 h 476"/>
                  <a:gd name="T4" fmla="*/ 162 w 342"/>
                  <a:gd name="T5" fmla="*/ 0 h 476"/>
                  <a:gd name="T6" fmla="*/ 0 w 342"/>
                  <a:gd name="T7" fmla="*/ 43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476">
                    <a:moveTo>
                      <a:pt x="0" y="431"/>
                    </a:moveTo>
                    <a:cubicBezTo>
                      <a:pt x="119" y="476"/>
                      <a:pt x="252" y="416"/>
                      <a:pt x="297" y="297"/>
                    </a:cubicBezTo>
                    <a:cubicBezTo>
                      <a:pt x="342" y="178"/>
                      <a:pt x="281" y="45"/>
                      <a:pt x="162" y="0"/>
                    </a:cubicBez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" name="Freeform 624"/>
              <p:cNvSpPr>
                <a:spLocks/>
              </p:cNvSpPr>
              <p:nvPr/>
            </p:nvSpPr>
            <p:spPr bwMode="auto">
              <a:xfrm>
                <a:off x="1808" y="-403"/>
                <a:ext cx="405" cy="203"/>
              </a:xfrm>
              <a:custGeom>
                <a:avLst/>
                <a:gdLst>
                  <a:gd name="T0" fmla="*/ 0 w 170"/>
                  <a:gd name="T1" fmla="*/ 0 h 85"/>
                  <a:gd name="T2" fmla="*/ 85 w 170"/>
                  <a:gd name="T3" fmla="*/ 85 h 85"/>
                  <a:gd name="T4" fmla="*/ 170 w 170"/>
                  <a:gd name="T5" fmla="*/ 0 h 85"/>
                  <a:gd name="T6" fmla="*/ 0 w 170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85">
                    <a:moveTo>
                      <a:pt x="0" y="0"/>
                    </a:moveTo>
                    <a:cubicBezTo>
                      <a:pt x="0" y="47"/>
                      <a:pt x="38" y="85"/>
                      <a:pt x="85" y="85"/>
                    </a:cubicBezTo>
                    <a:cubicBezTo>
                      <a:pt x="132" y="85"/>
                      <a:pt x="170" y="47"/>
                      <a:pt x="17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" name="Freeform 625"/>
              <p:cNvSpPr>
                <a:spLocks/>
              </p:cNvSpPr>
              <p:nvPr/>
            </p:nvSpPr>
            <p:spPr bwMode="auto">
              <a:xfrm>
                <a:off x="1808" y="-599"/>
                <a:ext cx="601" cy="196"/>
              </a:xfrm>
              <a:custGeom>
                <a:avLst/>
                <a:gdLst>
                  <a:gd name="T0" fmla="*/ 252 w 252"/>
                  <a:gd name="T1" fmla="*/ 84 h 84"/>
                  <a:gd name="T2" fmla="*/ 167 w 252"/>
                  <a:gd name="T3" fmla="*/ 0 h 84"/>
                  <a:gd name="T4" fmla="*/ 85 w 252"/>
                  <a:gd name="T5" fmla="*/ 0 h 84"/>
                  <a:gd name="T6" fmla="*/ 0 w 252"/>
                  <a:gd name="T7" fmla="*/ 84 h 84"/>
                  <a:gd name="T8" fmla="*/ 252 w 252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84">
                    <a:moveTo>
                      <a:pt x="252" y="84"/>
                    </a:moveTo>
                    <a:cubicBezTo>
                      <a:pt x="252" y="38"/>
                      <a:pt x="214" y="0"/>
                      <a:pt x="167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38" y="0"/>
                      <a:pt x="0" y="38"/>
                      <a:pt x="0" y="84"/>
                    </a:cubicBezTo>
                    <a:lnTo>
                      <a:pt x="252" y="84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" name="Freeform 626"/>
              <p:cNvSpPr>
                <a:spLocks/>
              </p:cNvSpPr>
              <p:nvPr/>
            </p:nvSpPr>
            <p:spPr bwMode="auto">
              <a:xfrm>
                <a:off x="1012" y="-1511"/>
                <a:ext cx="587" cy="979"/>
              </a:xfrm>
              <a:custGeom>
                <a:avLst/>
                <a:gdLst>
                  <a:gd name="T0" fmla="*/ 79 w 246"/>
                  <a:gd name="T1" fmla="*/ 0 h 415"/>
                  <a:gd name="T2" fmla="*/ 246 w 246"/>
                  <a:gd name="T3" fmla="*/ 166 h 415"/>
                  <a:gd name="T4" fmla="*/ 246 w 246"/>
                  <a:gd name="T5" fmla="*/ 211 h 415"/>
                  <a:gd name="T6" fmla="*/ 178 w 246"/>
                  <a:gd name="T7" fmla="*/ 249 h 415"/>
                  <a:gd name="T8" fmla="*/ 178 w 246"/>
                  <a:gd name="T9" fmla="*/ 375 h 415"/>
                  <a:gd name="T10" fmla="*/ 138 w 246"/>
                  <a:gd name="T11" fmla="*/ 415 h 415"/>
                  <a:gd name="T12" fmla="*/ 98 w 246"/>
                  <a:gd name="T13" fmla="*/ 375 h 415"/>
                  <a:gd name="T14" fmla="*/ 98 w 246"/>
                  <a:gd name="T15" fmla="*/ 288 h 415"/>
                  <a:gd name="T16" fmla="*/ 49 w 246"/>
                  <a:gd name="T17" fmla="*/ 249 h 415"/>
                  <a:gd name="T18" fmla="*/ 0 w 246"/>
                  <a:gd name="T19" fmla="*/ 249 h 415"/>
                  <a:gd name="T20" fmla="*/ 0 w 246"/>
                  <a:gd name="T21" fmla="*/ 0 h 415"/>
                  <a:gd name="T22" fmla="*/ 79 w 246"/>
                  <a:gd name="T23" fmla="*/ 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6" h="415">
                    <a:moveTo>
                      <a:pt x="79" y="0"/>
                    </a:moveTo>
                    <a:cubicBezTo>
                      <a:pt x="171" y="0"/>
                      <a:pt x="246" y="74"/>
                      <a:pt x="246" y="166"/>
                    </a:cubicBezTo>
                    <a:cubicBezTo>
                      <a:pt x="246" y="211"/>
                      <a:pt x="246" y="211"/>
                      <a:pt x="246" y="211"/>
                    </a:cubicBezTo>
                    <a:cubicBezTo>
                      <a:pt x="178" y="249"/>
                      <a:pt x="178" y="249"/>
                      <a:pt x="178" y="249"/>
                    </a:cubicBezTo>
                    <a:cubicBezTo>
                      <a:pt x="178" y="375"/>
                      <a:pt x="178" y="375"/>
                      <a:pt x="178" y="375"/>
                    </a:cubicBezTo>
                    <a:cubicBezTo>
                      <a:pt x="178" y="397"/>
                      <a:pt x="160" y="415"/>
                      <a:pt x="138" y="415"/>
                    </a:cubicBezTo>
                    <a:cubicBezTo>
                      <a:pt x="116" y="415"/>
                      <a:pt x="98" y="397"/>
                      <a:pt x="98" y="375"/>
                    </a:cubicBezTo>
                    <a:cubicBezTo>
                      <a:pt x="98" y="375"/>
                      <a:pt x="98" y="309"/>
                      <a:pt x="98" y="288"/>
                    </a:cubicBezTo>
                    <a:cubicBezTo>
                      <a:pt x="98" y="266"/>
                      <a:pt x="76" y="249"/>
                      <a:pt x="49" y="249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" name="Line 627"/>
              <p:cNvSpPr>
                <a:spLocks noChangeShapeType="1"/>
              </p:cNvSpPr>
              <p:nvPr/>
            </p:nvSpPr>
            <p:spPr bwMode="auto">
              <a:xfrm flipH="1">
                <a:off x="1964" y="-1383"/>
                <a:ext cx="290" cy="0"/>
              </a:xfrm>
              <a:prstGeom prst="line">
                <a:avLst/>
              </a:prstGeom>
              <a:noFill/>
              <a:ln w="14288" cap="rnd">
                <a:solidFill>
                  <a:srgbClr val="EC8D75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" name="Freeform 628"/>
              <p:cNvSpPr>
                <a:spLocks/>
              </p:cNvSpPr>
              <p:nvPr/>
            </p:nvSpPr>
            <p:spPr bwMode="auto">
              <a:xfrm>
                <a:off x="1005" y="-1389"/>
                <a:ext cx="736" cy="203"/>
              </a:xfrm>
              <a:custGeom>
                <a:avLst/>
                <a:gdLst>
                  <a:gd name="T0" fmla="*/ 735 w 735"/>
                  <a:gd name="T1" fmla="*/ 0 h 201"/>
                  <a:gd name="T2" fmla="*/ 0 w 735"/>
                  <a:gd name="T3" fmla="*/ 0 h 201"/>
                  <a:gd name="T4" fmla="*/ 0 w 735"/>
                  <a:gd name="T5" fmla="*/ 201 h 201"/>
                  <a:gd name="T6" fmla="*/ 735 w 735"/>
                  <a:gd name="T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5" h="201">
                    <a:moveTo>
                      <a:pt x="735" y="0"/>
                    </a:moveTo>
                    <a:lnTo>
                      <a:pt x="0" y="0"/>
                    </a:lnTo>
                    <a:lnTo>
                      <a:pt x="0" y="201"/>
                    </a:lnTo>
                    <a:lnTo>
                      <a:pt x="735" y="0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" name="Freeform 629"/>
              <p:cNvSpPr>
                <a:spLocks/>
              </p:cNvSpPr>
              <p:nvPr/>
            </p:nvSpPr>
            <p:spPr bwMode="auto">
              <a:xfrm>
                <a:off x="816" y="-2409"/>
                <a:ext cx="1762" cy="1074"/>
              </a:xfrm>
              <a:custGeom>
                <a:avLst/>
                <a:gdLst>
                  <a:gd name="T0" fmla="*/ 373 w 745"/>
                  <a:gd name="T1" fmla="*/ 0 h 453"/>
                  <a:gd name="T2" fmla="*/ 0 w 745"/>
                  <a:gd name="T3" fmla="*/ 372 h 453"/>
                  <a:gd name="T4" fmla="*/ 0 w 745"/>
                  <a:gd name="T5" fmla="*/ 453 h 453"/>
                  <a:gd name="T6" fmla="*/ 745 w 745"/>
                  <a:gd name="T7" fmla="*/ 453 h 453"/>
                  <a:gd name="T8" fmla="*/ 745 w 745"/>
                  <a:gd name="T9" fmla="*/ 372 h 453"/>
                  <a:gd name="T10" fmla="*/ 373 w 745"/>
                  <a:gd name="T11" fmla="*/ 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5" h="453">
                    <a:moveTo>
                      <a:pt x="373" y="0"/>
                    </a:moveTo>
                    <a:cubicBezTo>
                      <a:pt x="167" y="0"/>
                      <a:pt x="0" y="167"/>
                      <a:pt x="0" y="372"/>
                    </a:cubicBezTo>
                    <a:cubicBezTo>
                      <a:pt x="0" y="453"/>
                      <a:pt x="0" y="453"/>
                      <a:pt x="0" y="453"/>
                    </a:cubicBezTo>
                    <a:cubicBezTo>
                      <a:pt x="745" y="453"/>
                      <a:pt x="745" y="453"/>
                      <a:pt x="745" y="453"/>
                    </a:cubicBezTo>
                    <a:cubicBezTo>
                      <a:pt x="745" y="372"/>
                      <a:pt x="745" y="372"/>
                      <a:pt x="745" y="372"/>
                    </a:cubicBezTo>
                    <a:cubicBezTo>
                      <a:pt x="745" y="167"/>
                      <a:pt x="579" y="0"/>
                      <a:pt x="373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" name="Freeform 630"/>
              <p:cNvSpPr>
                <a:spLocks/>
              </p:cNvSpPr>
              <p:nvPr/>
            </p:nvSpPr>
            <p:spPr bwMode="auto">
              <a:xfrm>
                <a:off x="823" y="-2375"/>
                <a:ext cx="1181" cy="729"/>
              </a:xfrm>
              <a:custGeom>
                <a:avLst/>
                <a:gdLst>
                  <a:gd name="T0" fmla="*/ 273 w 498"/>
                  <a:gd name="T1" fmla="*/ 0 h 309"/>
                  <a:gd name="T2" fmla="*/ 190 w 498"/>
                  <a:gd name="T3" fmla="*/ 33 h 309"/>
                  <a:gd name="T4" fmla="*/ 446 w 498"/>
                  <a:gd name="T5" fmla="*/ 261 h 309"/>
                  <a:gd name="T6" fmla="*/ 10 w 498"/>
                  <a:gd name="T7" fmla="*/ 261 h 309"/>
                  <a:gd name="T8" fmla="*/ 0 w 498"/>
                  <a:gd name="T9" fmla="*/ 309 h 309"/>
                  <a:gd name="T10" fmla="*/ 498 w 498"/>
                  <a:gd name="T11" fmla="*/ 309 h 309"/>
                  <a:gd name="T12" fmla="*/ 273 w 498"/>
                  <a:gd name="T13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309">
                    <a:moveTo>
                      <a:pt x="273" y="0"/>
                    </a:moveTo>
                    <a:cubicBezTo>
                      <a:pt x="244" y="8"/>
                      <a:pt x="216" y="18"/>
                      <a:pt x="190" y="33"/>
                    </a:cubicBezTo>
                    <a:cubicBezTo>
                      <a:pt x="318" y="41"/>
                      <a:pt x="424" y="136"/>
                      <a:pt x="446" y="261"/>
                    </a:cubicBezTo>
                    <a:cubicBezTo>
                      <a:pt x="10" y="261"/>
                      <a:pt x="10" y="261"/>
                      <a:pt x="10" y="261"/>
                    </a:cubicBezTo>
                    <a:cubicBezTo>
                      <a:pt x="6" y="276"/>
                      <a:pt x="2" y="293"/>
                      <a:pt x="0" y="309"/>
                    </a:cubicBezTo>
                    <a:cubicBezTo>
                      <a:pt x="498" y="309"/>
                      <a:pt x="498" y="309"/>
                      <a:pt x="498" y="309"/>
                    </a:cubicBezTo>
                    <a:cubicBezTo>
                      <a:pt x="498" y="164"/>
                      <a:pt x="403" y="42"/>
                      <a:pt x="273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Freeform 631"/>
              <p:cNvSpPr>
                <a:spLocks/>
              </p:cNvSpPr>
              <p:nvPr/>
            </p:nvSpPr>
            <p:spPr bwMode="auto">
              <a:xfrm>
                <a:off x="1862" y="-1585"/>
                <a:ext cx="1026" cy="250"/>
              </a:xfrm>
              <a:custGeom>
                <a:avLst/>
                <a:gdLst>
                  <a:gd name="T0" fmla="*/ 100 w 434"/>
                  <a:gd name="T1" fmla="*/ 0 h 105"/>
                  <a:gd name="T2" fmla="*/ 0 w 434"/>
                  <a:gd name="T3" fmla="*/ 7 h 105"/>
                  <a:gd name="T4" fmla="*/ 0 w 434"/>
                  <a:gd name="T5" fmla="*/ 10 h 105"/>
                  <a:gd name="T6" fmla="*/ 45 w 434"/>
                  <a:gd name="T7" fmla="*/ 105 h 105"/>
                  <a:gd name="T8" fmla="*/ 434 w 434"/>
                  <a:gd name="T9" fmla="*/ 105 h 105"/>
                  <a:gd name="T10" fmla="*/ 100 w 434"/>
                  <a:gd name="T1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" h="105">
                    <a:moveTo>
                      <a:pt x="100" y="0"/>
                    </a:moveTo>
                    <a:cubicBezTo>
                      <a:pt x="65" y="0"/>
                      <a:pt x="31" y="2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63"/>
                      <a:pt x="20" y="105"/>
                      <a:pt x="45" y="105"/>
                    </a:cubicBezTo>
                    <a:cubicBezTo>
                      <a:pt x="434" y="105"/>
                      <a:pt x="434" y="105"/>
                      <a:pt x="434" y="105"/>
                    </a:cubicBezTo>
                    <a:cubicBezTo>
                      <a:pt x="372" y="43"/>
                      <a:pt x="246" y="0"/>
                      <a:pt x="100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" name="Freeform 632"/>
              <p:cNvSpPr>
                <a:spLocks/>
              </p:cNvSpPr>
              <p:nvPr/>
            </p:nvSpPr>
            <p:spPr bwMode="auto">
              <a:xfrm>
                <a:off x="998" y="-1531"/>
                <a:ext cx="236" cy="108"/>
              </a:xfrm>
              <a:custGeom>
                <a:avLst/>
                <a:gdLst>
                  <a:gd name="T0" fmla="*/ 100 w 100"/>
                  <a:gd name="T1" fmla="*/ 23 h 46"/>
                  <a:gd name="T2" fmla="*/ 76 w 100"/>
                  <a:gd name="T3" fmla="*/ 46 h 46"/>
                  <a:gd name="T4" fmla="*/ 23 w 100"/>
                  <a:gd name="T5" fmla="*/ 46 h 46"/>
                  <a:gd name="T6" fmla="*/ 0 w 100"/>
                  <a:gd name="T7" fmla="*/ 23 h 46"/>
                  <a:gd name="T8" fmla="*/ 0 w 100"/>
                  <a:gd name="T9" fmla="*/ 23 h 46"/>
                  <a:gd name="T10" fmla="*/ 23 w 100"/>
                  <a:gd name="T11" fmla="*/ 0 h 46"/>
                  <a:gd name="T12" fmla="*/ 76 w 100"/>
                  <a:gd name="T13" fmla="*/ 0 h 46"/>
                  <a:gd name="T14" fmla="*/ 100 w 100"/>
                  <a:gd name="T15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46">
                    <a:moveTo>
                      <a:pt x="100" y="23"/>
                    </a:moveTo>
                    <a:cubicBezTo>
                      <a:pt x="100" y="36"/>
                      <a:pt x="89" y="46"/>
                      <a:pt x="76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9" y="0"/>
                      <a:pt x="100" y="10"/>
                      <a:pt x="100" y="23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Freeform 633"/>
              <p:cNvSpPr>
                <a:spLocks/>
              </p:cNvSpPr>
              <p:nvPr/>
            </p:nvSpPr>
            <p:spPr bwMode="auto">
              <a:xfrm>
                <a:off x="229" y="3513"/>
                <a:ext cx="756" cy="527"/>
              </a:xfrm>
              <a:custGeom>
                <a:avLst/>
                <a:gdLst>
                  <a:gd name="T0" fmla="*/ 317 w 320"/>
                  <a:gd name="T1" fmla="*/ 94 h 222"/>
                  <a:gd name="T2" fmla="*/ 311 w 320"/>
                  <a:gd name="T3" fmla="*/ 110 h 222"/>
                  <a:gd name="T4" fmla="*/ 55 w 320"/>
                  <a:gd name="T5" fmla="*/ 220 h 222"/>
                  <a:gd name="T6" fmla="*/ 39 w 320"/>
                  <a:gd name="T7" fmla="*/ 213 h 222"/>
                  <a:gd name="T8" fmla="*/ 2 w 320"/>
                  <a:gd name="T9" fmla="*/ 128 h 222"/>
                  <a:gd name="T10" fmla="*/ 9 w 320"/>
                  <a:gd name="T11" fmla="*/ 112 h 222"/>
                  <a:gd name="T12" fmla="*/ 265 w 320"/>
                  <a:gd name="T13" fmla="*/ 2 h 222"/>
                  <a:gd name="T14" fmla="*/ 281 w 320"/>
                  <a:gd name="T15" fmla="*/ 9 h 222"/>
                  <a:gd name="T16" fmla="*/ 317 w 320"/>
                  <a:gd name="T17" fmla="*/ 9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222">
                    <a:moveTo>
                      <a:pt x="317" y="94"/>
                    </a:moveTo>
                    <a:cubicBezTo>
                      <a:pt x="320" y="100"/>
                      <a:pt x="317" y="107"/>
                      <a:pt x="311" y="110"/>
                    </a:cubicBezTo>
                    <a:cubicBezTo>
                      <a:pt x="55" y="220"/>
                      <a:pt x="55" y="220"/>
                      <a:pt x="55" y="220"/>
                    </a:cubicBezTo>
                    <a:cubicBezTo>
                      <a:pt x="49" y="222"/>
                      <a:pt x="41" y="219"/>
                      <a:pt x="39" y="213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0" y="122"/>
                      <a:pt x="3" y="115"/>
                      <a:pt x="9" y="112"/>
                    </a:cubicBezTo>
                    <a:cubicBezTo>
                      <a:pt x="265" y="2"/>
                      <a:pt x="265" y="2"/>
                      <a:pt x="265" y="2"/>
                    </a:cubicBezTo>
                    <a:cubicBezTo>
                      <a:pt x="271" y="0"/>
                      <a:pt x="278" y="3"/>
                      <a:pt x="281" y="9"/>
                    </a:cubicBezTo>
                    <a:lnTo>
                      <a:pt x="317" y="94"/>
                    </a:lnTo>
                    <a:close/>
                  </a:path>
                </a:pathLst>
              </a:custGeom>
              <a:solidFill>
                <a:srgbClr val="37786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Freeform 634"/>
              <p:cNvSpPr>
                <a:spLocks/>
              </p:cNvSpPr>
              <p:nvPr/>
            </p:nvSpPr>
            <p:spPr bwMode="auto">
              <a:xfrm>
                <a:off x="532" y="3628"/>
                <a:ext cx="736" cy="628"/>
              </a:xfrm>
              <a:custGeom>
                <a:avLst/>
                <a:gdLst>
                  <a:gd name="T0" fmla="*/ 290 w 311"/>
                  <a:gd name="T1" fmla="*/ 232 h 265"/>
                  <a:gd name="T2" fmla="*/ 84 w 311"/>
                  <a:gd name="T3" fmla="*/ 265 h 265"/>
                  <a:gd name="T4" fmla="*/ 61 w 311"/>
                  <a:gd name="T5" fmla="*/ 209 h 265"/>
                  <a:gd name="T6" fmla="*/ 0 w 311"/>
                  <a:gd name="T7" fmla="*/ 109 h 265"/>
                  <a:gd name="T8" fmla="*/ 184 w 311"/>
                  <a:gd name="T9" fmla="*/ 67 h 265"/>
                  <a:gd name="T10" fmla="*/ 311 w 311"/>
                  <a:gd name="T11" fmla="*/ 162 h 265"/>
                  <a:gd name="T12" fmla="*/ 290 w 311"/>
                  <a:gd name="T13" fmla="*/ 23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265">
                    <a:moveTo>
                      <a:pt x="290" y="232"/>
                    </a:moveTo>
                    <a:cubicBezTo>
                      <a:pt x="84" y="265"/>
                      <a:pt x="84" y="265"/>
                      <a:pt x="84" y="265"/>
                    </a:cubicBezTo>
                    <a:cubicBezTo>
                      <a:pt x="61" y="209"/>
                      <a:pt x="61" y="209"/>
                      <a:pt x="61" y="20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0" y="109"/>
                      <a:pt x="116" y="0"/>
                      <a:pt x="184" y="67"/>
                    </a:cubicBezTo>
                    <a:cubicBezTo>
                      <a:pt x="251" y="134"/>
                      <a:pt x="311" y="162"/>
                      <a:pt x="311" y="162"/>
                    </a:cubicBezTo>
                    <a:lnTo>
                      <a:pt x="290" y="232"/>
                    </a:lnTo>
                    <a:close/>
                  </a:path>
                </a:pathLst>
              </a:custGeom>
              <a:solidFill>
                <a:srgbClr val="DDA63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" name="Freeform 635"/>
              <p:cNvSpPr>
                <a:spLocks/>
              </p:cNvSpPr>
              <p:nvPr/>
            </p:nvSpPr>
            <p:spPr bwMode="auto">
              <a:xfrm>
                <a:off x="593" y="4026"/>
                <a:ext cx="1229" cy="641"/>
              </a:xfrm>
              <a:custGeom>
                <a:avLst/>
                <a:gdLst>
                  <a:gd name="T0" fmla="*/ 13 w 518"/>
                  <a:gd name="T1" fmla="*/ 199 h 273"/>
                  <a:gd name="T2" fmla="*/ 28 w 518"/>
                  <a:gd name="T3" fmla="*/ 261 h 273"/>
                  <a:gd name="T4" fmla="*/ 183 w 518"/>
                  <a:gd name="T5" fmla="*/ 241 h 273"/>
                  <a:gd name="T6" fmla="*/ 508 w 518"/>
                  <a:gd name="T7" fmla="*/ 72 h 273"/>
                  <a:gd name="T8" fmla="*/ 452 w 518"/>
                  <a:gd name="T9" fmla="*/ 20 h 273"/>
                  <a:gd name="T10" fmla="*/ 13 w 518"/>
                  <a:gd name="T11" fmla="*/ 199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" h="273">
                    <a:moveTo>
                      <a:pt x="13" y="199"/>
                    </a:moveTo>
                    <a:cubicBezTo>
                      <a:pt x="13" y="199"/>
                      <a:pt x="0" y="226"/>
                      <a:pt x="28" y="261"/>
                    </a:cubicBezTo>
                    <a:cubicBezTo>
                      <a:pt x="39" y="273"/>
                      <a:pt x="78" y="247"/>
                      <a:pt x="183" y="241"/>
                    </a:cubicBezTo>
                    <a:cubicBezTo>
                      <a:pt x="288" y="234"/>
                      <a:pt x="419" y="207"/>
                      <a:pt x="508" y="72"/>
                    </a:cubicBezTo>
                    <a:cubicBezTo>
                      <a:pt x="518" y="58"/>
                      <a:pt x="499" y="0"/>
                      <a:pt x="452" y="20"/>
                    </a:cubicBezTo>
                    <a:cubicBezTo>
                      <a:pt x="404" y="41"/>
                      <a:pt x="13" y="199"/>
                      <a:pt x="13" y="1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" name="Freeform 636"/>
              <p:cNvSpPr>
                <a:spLocks/>
              </p:cNvSpPr>
              <p:nvPr/>
            </p:nvSpPr>
            <p:spPr bwMode="auto">
              <a:xfrm>
                <a:off x="512" y="3675"/>
                <a:ext cx="1215" cy="844"/>
              </a:xfrm>
              <a:custGeom>
                <a:avLst/>
                <a:gdLst>
                  <a:gd name="T0" fmla="*/ 17 w 513"/>
                  <a:gd name="T1" fmla="*/ 261 h 356"/>
                  <a:gd name="T2" fmla="*/ 45 w 513"/>
                  <a:gd name="T3" fmla="*/ 356 h 356"/>
                  <a:gd name="T4" fmla="*/ 151 w 513"/>
                  <a:gd name="T5" fmla="*/ 342 h 356"/>
                  <a:gd name="T6" fmla="*/ 509 w 513"/>
                  <a:gd name="T7" fmla="*/ 172 h 356"/>
                  <a:gd name="T8" fmla="*/ 388 w 513"/>
                  <a:gd name="T9" fmla="*/ 118 h 356"/>
                  <a:gd name="T10" fmla="*/ 337 w 513"/>
                  <a:gd name="T11" fmla="*/ 137 h 356"/>
                  <a:gd name="T12" fmla="*/ 152 w 513"/>
                  <a:gd name="T13" fmla="*/ 0 h 356"/>
                  <a:gd name="T14" fmla="*/ 56 w 513"/>
                  <a:gd name="T15" fmla="*/ 102 h 356"/>
                  <a:gd name="T16" fmla="*/ 17 w 513"/>
                  <a:gd name="T17" fmla="*/ 261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3" h="356">
                    <a:moveTo>
                      <a:pt x="17" y="261"/>
                    </a:moveTo>
                    <a:cubicBezTo>
                      <a:pt x="17" y="261"/>
                      <a:pt x="0" y="312"/>
                      <a:pt x="45" y="356"/>
                    </a:cubicBezTo>
                    <a:cubicBezTo>
                      <a:pt x="105" y="343"/>
                      <a:pt x="86" y="345"/>
                      <a:pt x="151" y="342"/>
                    </a:cubicBezTo>
                    <a:cubicBezTo>
                      <a:pt x="216" y="338"/>
                      <a:pt x="459" y="296"/>
                      <a:pt x="509" y="172"/>
                    </a:cubicBezTo>
                    <a:cubicBezTo>
                      <a:pt x="513" y="157"/>
                      <a:pt x="487" y="90"/>
                      <a:pt x="388" y="118"/>
                    </a:cubicBezTo>
                    <a:cubicBezTo>
                      <a:pt x="366" y="124"/>
                      <a:pt x="367" y="127"/>
                      <a:pt x="337" y="137"/>
                    </a:cubicBezTo>
                    <a:cubicBezTo>
                      <a:pt x="253" y="164"/>
                      <a:pt x="178" y="13"/>
                      <a:pt x="152" y="0"/>
                    </a:cubicBezTo>
                    <a:cubicBezTo>
                      <a:pt x="125" y="6"/>
                      <a:pt x="37" y="40"/>
                      <a:pt x="56" y="102"/>
                    </a:cubicBezTo>
                    <a:cubicBezTo>
                      <a:pt x="91" y="212"/>
                      <a:pt x="9" y="242"/>
                      <a:pt x="17" y="261"/>
                    </a:cubicBezTo>
                    <a:close/>
                  </a:path>
                </a:pathLst>
              </a:custGeom>
              <a:solidFill>
                <a:srgbClr val="E9B54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Freeform 637"/>
              <p:cNvSpPr>
                <a:spLocks/>
              </p:cNvSpPr>
              <p:nvPr/>
            </p:nvSpPr>
            <p:spPr bwMode="auto">
              <a:xfrm>
                <a:off x="370" y="3722"/>
                <a:ext cx="803" cy="628"/>
              </a:xfrm>
              <a:custGeom>
                <a:avLst/>
                <a:gdLst>
                  <a:gd name="T0" fmla="*/ 290 w 340"/>
                  <a:gd name="T1" fmla="*/ 229 h 266"/>
                  <a:gd name="T2" fmla="*/ 76 w 340"/>
                  <a:gd name="T3" fmla="*/ 266 h 266"/>
                  <a:gd name="T4" fmla="*/ 61 w 340"/>
                  <a:gd name="T5" fmla="*/ 206 h 266"/>
                  <a:gd name="T6" fmla="*/ 0 w 340"/>
                  <a:gd name="T7" fmla="*/ 106 h 266"/>
                  <a:gd name="T8" fmla="*/ 202 w 340"/>
                  <a:gd name="T9" fmla="*/ 67 h 266"/>
                  <a:gd name="T10" fmla="*/ 340 w 340"/>
                  <a:gd name="T11" fmla="*/ 155 h 266"/>
                  <a:gd name="T12" fmla="*/ 290 w 340"/>
                  <a:gd name="T13" fmla="*/ 229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0" h="266">
                    <a:moveTo>
                      <a:pt x="290" y="229"/>
                    </a:moveTo>
                    <a:cubicBezTo>
                      <a:pt x="76" y="266"/>
                      <a:pt x="76" y="266"/>
                      <a:pt x="76" y="266"/>
                    </a:cubicBezTo>
                    <a:cubicBezTo>
                      <a:pt x="61" y="206"/>
                      <a:pt x="61" y="206"/>
                      <a:pt x="61" y="2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135" y="0"/>
                      <a:pt x="202" y="67"/>
                    </a:cubicBezTo>
                    <a:cubicBezTo>
                      <a:pt x="270" y="134"/>
                      <a:pt x="340" y="155"/>
                      <a:pt x="340" y="155"/>
                    </a:cubicBezTo>
                    <a:lnTo>
                      <a:pt x="290" y="229"/>
                    </a:lnTo>
                    <a:close/>
                  </a:path>
                </a:pathLst>
              </a:custGeom>
              <a:solidFill>
                <a:srgbClr val="DDA63A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Freeform 638"/>
              <p:cNvSpPr>
                <a:spLocks/>
              </p:cNvSpPr>
              <p:nvPr/>
            </p:nvSpPr>
            <p:spPr bwMode="auto">
              <a:xfrm>
                <a:off x="958" y="4067"/>
                <a:ext cx="88" cy="88"/>
              </a:xfrm>
              <a:custGeom>
                <a:avLst/>
                <a:gdLst>
                  <a:gd name="T0" fmla="*/ 4 w 36"/>
                  <a:gd name="T1" fmla="*/ 25 h 36"/>
                  <a:gd name="T2" fmla="*/ 25 w 36"/>
                  <a:gd name="T3" fmla="*/ 32 h 36"/>
                  <a:gd name="T4" fmla="*/ 32 w 36"/>
                  <a:gd name="T5" fmla="*/ 10 h 36"/>
                  <a:gd name="T6" fmla="*/ 10 w 36"/>
                  <a:gd name="T7" fmla="*/ 4 h 36"/>
                  <a:gd name="T8" fmla="*/ 4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4" y="25"/>
                    </a:moveTo>
                    <a:cubicBezTo>
                      <a:pt x="8" y="33"/>
                      <a:pt x="18" y="36"/>
                      <a:pt x="25" y="32"/>
                    </a:cubicBezTo>
                    <a:cubicBezTo>
                      <a:pt x="33" y="27"/>
                      <a:pt x="36" y="18"/>
                      <a:pt x="32" y="10"/>
                    </a:cubicBezTo>
                    <a:cubicBezTo>
                      <a:pt x="28" y="3"/>
                      <a:pt x="18" y="0"/>
                      <a:pt x="10" y="4"/>
                    </a:cubicBezTo>
                    <a:cubicBezTo>
                      <a:pt x="3" y="8"/>
                      <a:pt x="0" y="18"/>
                      <a:pt x="4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Freeform 639"/>
              <p:cNvSpPr>
                <a:spLocks/>
              </p:cNvSpPr>
              <p:nvPr/>
            </p:nvSpPr>
            <p:spPr bwMode="auto">
              <a:xfrm>
                <a:off x="843" y="3992"/>
                <a:ext cx="88" cy="88"/>
              </a:xfrm>
              <a:custGeom>
                <a:avLst/>
                <a:gdLst>
                  <a:gd name="T0" fmla="*/ 4 w 36"/>
                  <a:gd name="T1" fmla="*/ 25 h 36"/>
                  <a:gd name="T2" fmla="*/ 25 w 36"/>
                  <a:gd name="T3" fmla="*/ 32 h 36"/>
                  <a:gd name="T4" fmla="*/ 31 w 36"/>
                  <a:gd name="T5" fmla="*/ 10 h 36"/>
                  <a:gd name="T6" fmla="*/ 10 w 36"/>
                  <a:gd name="T7" fmla="*/ 4 h 36"/>
                  <a:gd name="T8" fmla="*/ 4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4" y="25"/>
                    </a:moveTo>
                    <a:cubicBezTo>
                      <a:pt x="8" y="33"/>
                      <a:pt x="17" y="36"/>
                      <a:pt x="25" y="32"/>
                    </a:cubicBezTo>
                    <a:cubicBezTo>
                      <a:pt x="33" y="28"/>
                      <a:pt x="36" y="18"/>
                      <a:pt x="31" y="10"/>
                    </a:cubicBezTo>
                    <a:cubicBezTo>
                      <a:pt x="27" y="3"/>
                      <a:pt x="18" y="0"/>
                      <a:pt x="10" y="4"/>
                    </a:cubicBezTo>
                    <a:cubicBezTo>
                      <a:pt x="3" y="8"/>
                      <a:pt x="0" y="18"/>
                      <a:pt x="4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Freeform 640"/>
              <p:cNvSpPr>
                <a:spLocks/>
              </p:cNvSpPr>
              <p:nvPr/>
            </p:nvSpPr>
            <p:spPr bwMode="auto">
              <a:xfrm>
                <a:off x="735" y="3918"/>
                <a:ext cx="81" cy="88"/>
              </a:xfrm>
              <a:custGeom>
                <a:avLst/>
                <a:gdLst>
                  <a:gd name="T0" fmla="*/ 5 w 36"/>
                  <a:gd name="T1" fmla="*/ 25 h 36"/>
                  <a:gd name="T2" fmla="*/ 26 w 36"/>
                  <a:gd name="T3" fmla="*/ 32 h 36"/>
                  <a:gd name="T4" fmla="*/ 32 w 36"/>
                  <a:gd name="T5" fmla="*/ 11 h 36"/>
                  <a:gd name="T6" fmla="*/ 11 w 36"/>
                  <a:gd name="T7" fmla="*/ 4 h 36"/>
                  <a:gd name="T8" fmla="*/ 5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5" y="25"/>
                    </a:moveTo>
                    <a:cubicBezTo>
                      <a:pt x="9" y="33"/>
                      <a:pt x="18" y="36"/>
                      <a:pt x="26" y="32"/>
                    </a:cubicBezTo>
                    <a:cubicBezTo>
                      <a:pt x="34" y="28"/>
                      <a:pt x="36" y="18"/>
                      <a:pt x="32" y="11"/>
                    </a:cubicBezTo>
                    <a:cubicBezTo>
                      <a:pt x="28" y="3"/>
                      <a:pt x="19" y="0"/>
                      <a:pt x="11" y="4"/>
                    </a:cubicBezTo>
                    <a:cubicBezTo>
                      <a:pt x="3" y="8"/>
                      <a:pt x="0" y="18"/>
                      <a:pt x="5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Freeform 641"/>
              <p:cNvSpPr>
                <a:spLocks/>
              </p:cNvSpPr>
              <p:nvPr/>
            </p:nvSpPr>
            <p:spPr bwMode="auto">
              <a:xfrm>
                <a:off x="971" y="3938"/>
                <a:ext cx="243" cy="196"/>
              </a:xfrm>
              <a:custGeom>
                <a:avLst/>
                <a:gdLst>
                  <a:gd name="T0" fmla="*/ 12 w 102"/>
                  <a:gd name="T1" fmla="*/ 82 h 82"/>
                  <a:gd name="T2" fmla="*/ 21 w 102"/>
                  <a:gd name="T3" fmla="*/ 76 h 82"/>
                  <a:gd name="T4" fmla="*/ 91 w 102"/>
                  <a:gd name="T5" fmla="*/ 21 h 82"/>
                  <a:gd name="T6" fmla="*/ 92 w 102"/>
                  <a:gd name="T7" fmla="*/ 21 h 82"/>
                  <a:gd name="T8" fmla="*/ 102 w 102"/>
                  <a:gd name="T9" fmla="*/ 11 h 82"/>
                  <a:gd name="T10" fmla="*/ 92 w 102"/>
                  <a:gd name="T11" fmla="*/ 0 h 82"/>
                  <a:gd name="T12" fmla="*/ 90 w 102"/>
                  <a:gd name="T13" fmla="*/ 0 h 82"/>
                  <a:gd name="T14" fmla="*/ 3 w 102"/>
                  <a:gd name="T15" fmla="*/ 68 h 82"/>
                  <a:gd name="T16" fmla="*/ 8 w 102"/>
                  <a:gd name="T17" fmla="*/ 81 h 82"/>
                  <a:gd name="T18" fmla="*/ 12 w 102"/>
                  <a:gd name="T1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82">
                    <a:moveTo>
                      <a:pt x="12" y="82"/>
                    </a:moveTo>
                    <a:cubicBezTo>
                      <a:pt x="16" y="82"/>
                      <a:pt x="19" y="79"/>
                      <a:pt x="21" y="76"/>
                    </a:cubicBezTo>
                    <a:cubicBezTo>
                      <a:pt x="21" y="75"/>
                      <a:pt x="45" y="21"/>
                      <a:pt x="91" y="21"/>
                    </a:cubicBezTo>
                    <a:cubicBezTo>
                      <a:pt x="91" y="21"/>
                      <a:pt x="92" y="21"/>
                      <a:pt x="92" y="21"/>
                    </a:cubicBezTo>
                    <a:cubicBezTo>
                      <a:pt x="97" y="21"/>
                      <a:pt x="102" y="16"/>
                      <a:pt x="102" y="11"/>
                    </a:cubicBezTo>
                    <a:cubicBezTo>
                      <a:pt x="102" y="5"/>
                      <a:pt x="98" y="1"/>
                      <a:pt x="92" y="0"/>
                    </a:cubicBezTo>
                    <a:cubicBezTo>
                      <a:pt x="92" y="0"/>
                      <a:pt x="91" y="0"/>
                      <a:pt x="90" y="0"/>
                    </a:cubicBezTo>
                    <a:cubicBezTo>
                      <a:pt x="32" y="0"/>
                      <a:pt x="4" y="65"/>
                      <a:pt x="3" y="68"/>
                    </a:cubicBezTo>
                    <a:cubicBezTo>
                      <a:pt x="0" y="73"/>
                      <a:pt x="3" y="79"/>
                      <a:pt x="8" y="81"/>
                    </a:cubicBezTo>
                    <a:cubicBezTo>
                      <a:pt x="9" y="81"/>
                      <a:pt x="11" y="82"/>
                      <a:pt x="12" y="82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642"/>
              <p:cNvSpPr>
                <a:spLocks/>
              </p:cNvSpPr>
              <p:nvPr/>
            </p:nvSpPr>
            <p:spPr bwMode="auto">
              <a:xfrm>
                <a:off x="863" y="3864"/>
                <a:ext cx="257" cy="196"/>
              </a:xfrm>
              <a:custGeom>
                <a:avLst/>
                <a:gdLst>
                  <a:gd name="T0" fmla="*/ 12 w 110"/>
                  <a:gd name="T1" fmla="*/ 84 h 84"/>
                  <a:gd name="T2" fmla="*/ 21 w 110"/>
                  <a:gd name="T3" fmla="*/ 77 h 84"/>
                  <a:gd name="T4" fmla="*/ 98 w 110"/>
                  <a:gd name="T5" fmla="*/ 25 h 84"/>
                  <a:gd name="T6" fmla="*/ 109 w 110"/>
                  <a:gd name="T7" fmla="*/ 16 h 84"/>
                  <a:gd name="T8" fmla="*/ 100 w 110"/>
                  <a:gd name="T9" fmla="*/ 5 h 84"/>
                  <a:gd name="T10" fmla="*/ 2 w 110"/>
                  <a:gd name="T11" fmla="*/ 70 h 84"/>
                  <a:gd name="T12" fmla="*/ 8 w 110"/>
                  <a:gd name="T13" fmla="*/ 83 h 84"/>
                  <a:gd name="T14" fmla="*/ 12 w 110"/>
                  <a:gd name="T1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84">
                    <a:moveTo>
                      <a:pt x="12" y="84"/>
                    </a:moveTo>
                    <a:cubicBezTo>
                      <a:pt x="16" y="84"/>
                      <a:pt x="20" y="81"/>
                      <a:pt x="21" y="77"/>
                    </a:cubicBezTo>
                    <a:cubicBezTo>
                      <a:pt x="22" y="75"/>
                      <a:pt x="43" y="20"/>
                      <a:pt x="98" y="25"/>
                    </a:cubicBezTo>
                    <a:cubicBezTo>
                      <a:pt x="104" y="26"/>
                      <a:pt x="109" y="22"/>
                      <a:pt x="109" y="16"/>
                    </a:cubicBezTo>
                    <a:cubicBezTo>
                      <a:pt x="110" y="11"/>
                      <a:pt x="106" y="6"/>
                      <a:pt x="100" y="5"/>
                    </a:cubicBezTo>
                    <a:cubicBezTo>
                      <a:pt x="43" y="0"/>
                      <a:pt x="11" y="45"/>
                      <a:pt x="2" y="70"/>
                    </a:cubicBezTo>
                    <a:cubicBezTo>
                      <a:pt x="0" y="76"/>
                      <a:pt x="3" y="81"/>
                      <a:pt x="8" y="83"/>
                    </a:cubicBezTo>
                    <a:cubicBezTo>
                      <a:pt x="9" y="84"/>
                      <a:pt x="11" y="84"/>
                      <a:pt x="12" y="84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643"/>
              <p:cNvSpPr>
                <a:spLocks/>
              </p:cNvSpPr>
              <p:nvPr/>
            </p:nvSpPr>
            <p:spPr bwMode="auto">
              <a:xfrm>
                <a:off x="749" y="3756"/>
                <a:ext cx="297" cy="230"/>
              </a:xfrm>
              <a:custGeom>
                <a:avLst/>
                <a:gdLst>
                  <a:gd name="T0" fmla="*/ 11 w 125"/>
                  <a:gd name="T1" fmla="*/ 98 h 98"/>
                  <a:gd name="T2" fmla="*/ 20 w 125"/>
                  <a:gd name="T3" fmla="*/ 93 h 98"/>
                  <a:gd name="T4" fmla="*/ 110 w 125"/>
                  <a:gd name="T5" fmla="*/ 42 h 98"/>
                  <a:gd name="T6" fmla="*/ 123 w 125"/>
                  <a:gd name="T7" fmla="*/ 36 h 98"/>
                  <a:gd name="T8" fmla="*/ 117 w 125"/>
                  <a:gd name="T9" fmla="*/ 23 h 98"/>
                  <a:gd name="T10" fmla="*/ 3 w 125"/>
                  <a:gd name="T11" fmla="*/ 83 h 98"/>
                  <a:gd name="T12" fmla="*/ 6 w 125"/>
                  <a:gd name="T13" fmla="*/ 97 h 98"/>
                  <a:gd name="T14" fmla="*/ 11 w 125"/>
                  <a:gd name="T1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98">
                    <a:moveTo>
                      <a:pt x="11" y="98"/>
                    </a:moveTo>
                    <a:cubicBezTo>
                      <a:pt x="15" y="98"/>
                      <a:pt x="18" y="96"/>
                      <a:pt x="20" y="93"/>
                    </a:cubicBezTo>
                    <a:cubicBezTo>
                      <a:pt x="20" y="93"/>
                      <a:pt x="63" y="25"/>
                      <a:pt x="110" y="42"/>
                    </a:cubicBezTo>
                    <a:cubicBezTo>
                      <a:pt x="115" y="44"/>
                      <a:pt x="121" y="42"/>
                      <a:pt x="123" y="36"/>
                    </a:cubicBezTo>
                    <a:cubicBezTo>
                      <a:pt x="125" y="31"/>
                      <a:pt x="122" y="25"/>
                      <a:pt x="117" y="23"/>
                    </a:cubicBezTo>
                    <a:cubicBezTo>
                      <a:pt x="55" y="0"/>
                      <a:pt x="5" y="79"/>
                      <a:pt x="3" y="83"/>
                    </a:cubicBezTo>
                    <a:cubicBezTo>
                      <a:pt x="0" y="87"/>
                      <a:pt x="1" y="94"/>
                      <a:pt x="6" y="97"/>
                    </a:cubicBezTo>
                    <a:cubicBezTo>
                      <a:pt x="8" y="98"/>
                      <a:pt x="10" y="98"/>
                      <a:pt x="11" y="98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Rectangle 644"/>
              <p:cNvSpPr>
                <a:spLocks noChangeArrowheads="1"/>
              </p:cNvSpPr>
              <p:nvPr/>
            </p:nvSpPr>
            <p:spPr bwMode="auto">
              <a:xfrm>
                <a:off x="3233" y="3351"/>
                <a:ext cx="2221" cy="23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Rectangle 645"/>
              <p:cNvSpPr>
                <a:spLocks noChangeArrowheads="1"/>
              </p:cNvSpPr>
              <p:nvPr/>
            </p:nvSpPr>
            <p:spPr bwMode="auto">
              <a:xfrm>
                <a:off x="3240" y="2655"/>
                <a:ext cx="1060" cy="763"/>
              </a:xfrm>
              <a:prstGeom prst="rect">
                <a:avLst/>
              </a:prstGeom>
              <a:solidFill>
                <a:srgbClr val="7F563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Rectangle 646"/>
              <p:cNvSpPr>
                <a:spLocks noChangeArrowheads="1"/>
              </p:cNvSpPr>
              <p:nvPr/>
            </p:nvSpPr>
            <p:spPr bwMode="auto">
              <a:xfrm>
                <a:off x="1086" y="3101"/>
                <a:ext cx="2430" cy="709"/>
              </a:xfrm>
              <a:prstGeom prst="rect">
                <a:avLst/>
              </a:prstGeom>
              <a:solidFill>
                <a:srgbClr val="11869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647"/>
              <p:cNvSpPr>
                <a:spLocks/>
              </p:cNvSpPr>
              <p:nvPr/>
            </p:nvSpPr>
            <p:spPr bwMode="auto">
              <a:xfrm>
                <a:off x="19" y="886"/>
                <a:ext cx="1073" cy="1850"/>
              </a:xfrm>
              <a:custGeom>
                <a:avLst/>
                <a:gdLst>
                  <a:gd name="T0" fmla="*/ 454 w 454"/>
                  <a:gd name="T1" fmla="*/ 782 h 782"/>
                  <a:gd name="T2" fmla="*/ 368 w 454"/>
                  <a:gd name="T3" fmla="*/ 782 h 782"/>
                  <a:gd name="T4" fmla="*/ 368 w 454"/>
                  <a:gd name="T5" fmla="*/ 160 h 782"/>
                  <a:gd name="T6" fmla="*/ 293 w 454"/>
                  <a:gd name="T7" fmla="*/ 85 h 782"/>
                  <a:gd name="T8" fmla="*/ 0 w 454"/>
                  <a:gd name="T9" fmla="*/ 85 h 782"/>
                  <a:gd name="T10" fmla="*/ 0 w 454"/>
                  <a:gd name="T11" fmla="*/ 0 h 782"/>
                  <a:gd name="T12" fmla="*/ 293 w 454"/>
                  <a:gd name="T13" fmla="*/ 0 h 782"/>
                  <a:gd name="T14" fmla="*/ 454 w 454"/>
                  <a:gd name="T15" fmla="*/ 160 h 782"/>
                  <a:gd name="T16" fmla="*/ 454 w 454"/>
                  <a:gd name="T17" fmla="*/ 782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4" h="782">
                    <a:moveTo>
                      <a:pt x="454" y="782"/>
                    </a:moveTo>
                    <a:cubicBezTo>
                      <a:pt x="368" y="782"/>
                      <a:pt x="368" y="782"/>
                      <a:pt x="368" y="782"/>
                    </a:cubicBezTo>
                    <a:cubicBezTo>
                      <a:pt x="368" y="160"/>
                      <a:pt x="368" y="160"/>
                      <a:pt x="368" y="160"/>
                    </a:cubicBezTo>
                    <a:cubicBezTo>
                      <a:pt x="368" y="119"/>
                      <a:pt x="335" y="85"/>
                      <a:pt x="293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382" y="0"/>
                      <a:pt x="454" y="72"/>
                      <a:pt x="454" y="160"/>
                    </a:cubicBezTo>
                    <a:lnTo>
                      <a:pt x="454" y="782"/>
                    </a:lnTo>
                    <a:close/>
                  </a:path>
                </a:pathLst>
              </a:custGeom>
              <a:solidFill>
                <a:srgbClr val="79818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Rectangle 648"/>
              <p:cNvSpPr>
                <a:spLocks noChangeArrowheads="1"/>
              </p:cNvSpPr>
              <p:nvPr/>
            </p:nvSpPr>
            <p:spPr bwMode="auto">
              <a:xfrm>
                <a:off x="3024" y="4931"/>
                <a:ext cx="1715" cy="398"/>
              </a:xfrm>
              <a:prstGeom prst="rect">
                <a:avLst/>
              </a:prstGeom>
              <a:solidFill>
                <a:srgbClr val="79818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Rectangle 649"/>
              <p:cNvSpPr>
                <a:spLocks noChangeArrowheads="1"/>
              </p:cNvSpPr>
              <p:nvPr/>
            </p:nvSpPr>
            <p:spPr bwMode="auto">
              <a:xfrm>
                <a:off x="5198" y="3351"/>
                <a:ext cx="1289" cy="304"/>
              </a:xfrm>
              <a:prstGeom prst="rect">
                <a:avLst/>
              </a:prstGeom>
              <a:solidFill>
                <a:srgbClr val="11869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650"/>
              <p:cNvSpPr>
                <a:spLocks/>
              </p:cNvSpPr>
              <p:nvPr/>
            </p:nvSpPr>
            <p:spPr bwMode="auto">
              <a:xfrm>
                <a:off x="1889" y="3709"/>
                <a:ext cx="1350" cy="1519"/>
              </a:xfrm>
              <a:custGeom>
                <a:avLst/>
                <a:gdLst>
                  <a:gd name="T0" fmla="*/ 216 w 1346"/>
                  <a:gd name="T1" fmla="*/ 0 h 1518"/>
                  <a:gd name="T2" fmla="*/ 1346 w 1346"/>
                  <a:gd name="T3" fmla="*/ 1336 h 1518"/>
                  <a:gd name="T4" fmla="*/ 1131 w 1346"/>
                  <a:gd name="T5" fmla="*/ 1518 h 1518"/>
                  <a:gd name="T6" fmla="*/ 0 w 1346"/>
                  <a:gd name="T7" fmla="*/ 182 h 1518"/>
                  <a:gd name="T8" fmla="*/ 216 w 1346"/>
                  <a:gd name="T9" fmla="*/ 0 h 1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6" h="1518">
                    <a:moveTo>
                      <a:pt x="216" y="0"/>
                    </a:moveTo>
                    <a:lnTo>
                      <a:pt x="1346" y="1336"/>
                    </a:lnTo>
                    <a:lnTo>
                      <a:pt x="1131" y="1518"/>
                    </a:lnTo>
                    <a:lnTo>
                      <a:pt x="0" y="182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9818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651"/>
              <p:cNvSpPr>
                <a:spLocks/>
              </p:cNvSpPr>
              <p:nvPr/>
            </p:nvSpPr>
            <p:spPr bwMode="auto">
              <a:xfrm>
                <a:off x="3375" y="4506"/>
                <a:ext cx="419" cy="209"/>
              </a:xfrm>
              <a:custGeom>
                <a:avLst/>
                <a:gdLst>
                  <a:gd name="T0" fmla="*/ 0 w 176"/>
                  <a:gd name="T1" fmla="*/ 26 h 88"/>
                  <a:gd name="T2" fmla="*/ 52 w 176"/>
                  <a:gd name="T3" fmla="*/ 8 h 88"/>
                  <a:gd name="T4" fmla="*/ 156 w 176"/>
                  <a:gd name="T5" fmla="*/ 21 h 88"/>
                  <a:gd name="T6" fmla="*/ 172 w 176"/>
                  <a:gd name="T7" fmla="*/ 75 h 88"/>
                  <a:gd name="T8" fmla="*/ 84 w 176"/>
                  <a:gd name="T9" fmla="*/ 86 h 88"/>
                  <a:gd name="T10" fmla="*/ 0 w 176"/>
                  <a:gd name="T11" fmla="*/ 2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" h="88">
                    <a:moveTo>
                      <a:pt x="0" y="26"/>
                    </a:moveTo>
                    <a:cubicBezTo>
                      <a:pt x="0" y="26"/>
                      <a:pt x="1" y="0"/>
                      <a:pt x="52" y="8"/>
                    </a:cubicBezTo>
                    <a:cubicBezTo>
                      <a:pt x="104" y="16"/>
                      <a:pt x="137" y="24"/>
                      <a:pt x="156" y="21"/>
                    </a:cubicBezTo>
                    <a:cubicBezTo>
                      <a:pt x="176" y="18"/>
                      <a:pt x="176" y="73"/>
                      <a:pt x="172" y="75"/>
                    </a:cubicBezTo>
                    <a:cubicBezTo>
                      <a:pt x="169" y="77"/>
                      <a:pt x="89" y="88"/>
                      <a:pt x="84" y="86"/>
                    </a:cubicBezTo>
                    <a:cubicBezTo>
                      <a:pt x="79" y="84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652"/>
              <p:cNvSpPr>
                <a:spLocks/>
              </p:cNvSpPr>
              <p:nvPr/>
            </p:nvSpPr>
            <p:spPr bwMode="auto">
              <a:xfrm>
                <a:off x="3287" y="4783"/>
                <a:ext cx="1323" cy="479"/>
              </a:xfrm>
              <a:custGeom>
                <a:avLst/>
                <a:gdLst>
                  <a:gd name="T0" fmla="*/ 25 w 561"/>
                  <a:gd name="T1" fmla="*/ 0 h 204"/>
                  <a:gd name="T2" fmla="*/ 9 w 561"/>
                  <a:gd name="T3" fmla="*/ 63 h 204"/>
                  <a:gd name="T4" fmla="*/ 158 w 561"/>
                  <a:gd name="T5" fmla="*/ 120 h 204"/>
                  <a:gd name="T6" fmla="*/ 534 w 561"/>
                  <a:gd name="T7" fmla="*/ 126 h 204"/>
                  <a:gd name="T8" fmla="*/ 508 w 561"/>
                  <a:gd name="T9" fmla="*/ 52 h 204"/>
                  <a:gd name="T10" fmla="*/ 25 w 561"/>
                  <a:gd name="T11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1" h="204">
                    <a:moveTo>
                      <a:pt x="25" y="0"/>
                    </a:moveTo>
                    <a:cubicBezTo>
                      <a:pt x="25" y="0"/>
                      <a:pt x="0" y="17"/>
                      <a:pt x="9" y="63"/>
                    </a:cubicBezTo>
                    <a:cubicBezTo>
                      <a:pt x="13" y="80"/>
                      <a:pt x="60" y="74"/>
                      <a:pt x="158" y="120"/>
                    </a:cubicBezTo>
                    <a:cubicBezTo>
                      <a:pt x="256" y="166"/>
                      <a:pt x="387" y="204"/>
                      <a:pt x="534" y="126"/>
                    </a:cubicBezTo>
                    <a:cubicBezTo>
                      <a:pt x="549" y="118"/>
                      <a:pt x="561" y="57"/>
                      <a:pt x="508" y="52"/>
                    </a:cubicBezTo>
                    <a:cubicBezTo>
                      <a:pt x="455" y="47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D6CCC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Freeform 653"/>
              <p:cNvSpPr>
                <a:spLocks/>
              </p:cNvSpPr>
              <p:nvPr/>
            </p:nvSpPr>
            <p:spPr bwMode="auto">
              <a:xfrm>
                <a:off x="3429" y="4222"/>
                <a:ext cx="412" cy="500"/>
              </a:xfrm>
              <a:custGeom>
                <a:avLst/>
                <a:gdLst>
                  <a:gd name="T0" fmla="*/ 173 w 173"/>
                  <a:gd name="T1" fmla="*/ 190 h 212"/>
                  <a:gd name="T2" fmla="*/ 148 w 173"/>
                  <a:gd name="T3" fmla="*/ 212 h 212"/>
                  <a:gd name="T4" fmla="*/ 25 w 173"/>
                  <a:gd name="T5" fmla="*/ 212 h 212"/>
                  <a:gd name="T6" fmla="*/ 0 w 173"/>
                  <a:gd name="T7" fmla="*/ 190 h 212"/>
                  <a:gd name="T8" fmla="*/ 0 w 173"/>
                  <a:gd name="T9" fmla="*/ 22 h 212"/>
                  <a:gd name="T10" fmla="*/ 25 w 173"/>
                  <a:gd name="T11" fmla="*/ 0 h 212"/>
                  <a:gd name="T12" fmla="*/ 148 w 173"/>
                  <a:gd name="T13" fmla="*/ 0 h 212"/>
                  <a:gd name="T14" fmla="*/ 173 w 173"/>
                  <a:gd name="T15" fmla="*/ 22 h 212"/>
                  <a:gd name="T16" fmla="*/ 173 w 173"/>
                  <a:gd name="T17" fmla="*/ 19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3" h="212">
                    <a:moveTo>
                      <a:pt x="173" y="190"/>
                    </a:moveTo>
                    <a:cubicBezTo>
                      <a:pt x="173" y="203"/>
                      <a:pt x="162" y="212"/>
                      <a:pt x="148" y="212"/>
                    </a:cubicBezTo>
                    <a:cubicBezTo>
                      <a:pt x="25" y="212"/>
                      <a:pt x="25" y="212"/>
                      <a:pt x="25" y="212"/>
                    </a:cubicBezTo>
                    <a:cubicBezTo>
                      <a:pt x="11" y="212"/>
                      <a:pt x="0" y="203"/>
                      <a:pt x="0" y="19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1" y="0"/>
                      <a:pt x="25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62" y="0"/>
                      <a:pt x="173" y="10"/>
                      <a:pt x="173" y="22"/>
                    </a:cubicBezTo>
                    <a:lnTo>
                      <a:pt x="173" y="190"/>
                    </a:lnTo>
                    <a:close/>
                  </a:path>
                </a:pathLst>
              </a:custGeom>
              <a:solidFill>
                <a:srgbClr val="FCF2D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Freeform 654"/>
              <p:cNvSpPr>
                <a:spLocks/>
              </p:cNvSpPr>
              <p:nvPr/>
            </p:nvSpPr>
            <p:spPr bwMode="auto">
              <a:xfrm>
                <a:off x="3321" y="4431"/>
                <a:ext cx="1242" cy="716"/>
              </a:xfrm>
              <a:custGeom>
                <a:avLst/>
                <a:gdLst>
                  <a:gd name="T0" fmla="*/ 22 w 523"/>
                  <a:gd name="T1" fmla="*/ 57 h 303"/>
                  <a:gd name="T2" fmla="*/ 1 w 523"/>
                  <a:gd name="T3" fmla="*/ 155 h 303"/>
                  <a:gd name="T4" fmla="*/ 103 w 523"/>
                  <a:gd name="T5" fmla="*/ 195 h 303"/>
                  <a:gd name="T6" fmla="*/ 509 w 523"/>
                  <a:gd name="T7" fmla="*/ 215 h 303"/>
                  <a:gd name="T8" fmla="*/ 346 w 523"/>
                  <a:gd name="T9" fmla="*/ 89 h 303"/>
                  <a:gd name="T10" fmla="*/ 258 w 523"/>
                  <a:gd name="T11" fmla="*/ 8 h 303"/>
                  <a:gd name="T12" fmla="*/ 140 w 523"/>
                  <a:gd name="T13" fmla="*/ 75 h 303"/>
                  <a:gd name="T14" fmla="*/ 22 w 523"/>
                  <a:gd name="T15" fmla="*/ 57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3" h="303">
                    <a:moveTo>
                      <a:pt x="22" y="57"/>
                    </a:moveTo>
                    <a:cubicBezTo>
                      <a:pt x="22" y="57"/>
                      <a:pt x="0" y="137"/>
                      <a:pt x="1" y="155"/>
                    </a:cubicBezTo>
                    <a:cubicBezTo>
                      <a:pt x="62" y="174"/>
                      <a:pt x="43" y="166"/>
                      <a:pt x="103" y="195"/>
                    </a:cubicBezTo>
                    <a:cubicBezTo>
                      <a:pt x="164" y="223"/>
                      <a:pt x="404" y="303"/>
                      <a:pt x="509" y="215"/>
                    </a:cubicBezTo>
                    <a:cubicBezTo>
                      <a:pt x="523" y="202"/>
                      <a:pt x="494" y="125"/>
                      <a:pt x="346" y="89"/>
                    </a:cubicBezTo>
                    <a:cubicBezTo>
                      <a:pt x="317" y="78"/>
                      <a:pt x="274" y="32"/>
                      <a:pt x="258" y="8"/>
                    </a:cubicBezTo>
                    <a:cubicBezTo>
                      <a:pt x="230" y="0"/>
                      <a:pt x="189" y="30"/>
                      <a:pt x="140" y="75"/>
                    </a:cubicBezTo>
                    <a:cubicBezTo>
                      <a:pt x="91" y="120"/>
                      <a:pt x="24" y="36"/>
                      <a:pt x="22" y="57"/>
                    </a:cubicBezTo>
                    <a:close/>
                  </a:path>
                </a:pathLst>
              </a:custGeom>
              <a:solidFill>
                <a:srgbClr val="C9523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Freeform 655"/>
              <p:cNvSpPr>
                <a:spLocks noEditPoints="1"/>
              </p:cNvSpPr>
              <p:nvPr/>
            </p:nvSpPr>
            <p:spPr bwMode="auto">
              <a:xfrm>
                <a:off x="3827" y="4499"/>
                <a:ext cx="284" cy="216"/>
              </a:xfrm>
              <a:custGeom>
                <a:avLst/>
                <a:gdLst>
                  <a:gd name="T0" fmla="*/ 75 w 118"/>
                  <a:gd name="T1" fmla="*/ 90 h 92"/>
                  <a:gd name="T2" fmla="*/ 70 w 118"/>
                  <a:gd name="T3" fmla="*/ 57 h 92"/>
                  <a:gd name="T4" fmla="*/ 48 w 118"/>
                  <a:gd name="T5" fmla="*/ 66 h 92"/>
                  <a:gd name="T6" fmla="*/ 44 w 118"/>
                  <a:gd name="T7" fmla="*/ 65 h 92"/>
                  <a:gd name="T8" fmla="*/ 41 w 118"/>
                  <a:gd name="T9" fmla="*/ 62 h 92"/>
                  <a:gd name="T10" fmla="*/ 43 w 118"/>
                  <a:gd name="T11" fmla="*/ 37 h 92"/>
                  <a:gd name="T12" fmla="*/ 39 w 118"/>
                  <a:gd name="T13" fmla="*/ 37 h 92"/>
                  <a:gd name="T14" fmla="*/ 5 w 118"/>
                  <a:gd name="T15" fmla="*/ 40 h 92"/>
                  <a:gd name="T16" fmla="*/ 1 w 118"/>
                  <a:gd name="T17" fmla="*/ 38 h 92"/>
                  <a:gd name="T18" fmla="*/ 1 w 118"/>
                  <a:gd name="T19" fmla="*/ 33 h 92"/>
                  <a:gd name="T20" fmla="*/ 66 w 118"/>
                  <a:gd name="T21" fmla="*/ 1 h 92"/>
                  <a:gd name="T22" fmla="*/ 70 w 118"/>
                  <a:gd name="T23" fmla="*/ 4 h 92"/>
                  <a:gd name="T24" fmla="*/ 69 w 118"/>
                  <a:gd name="T25" fmla="*/ 9 h 92"/>
                  <a:gd name="T26" fmla="*/ 57 w 118"/>
                  <a:gd name="T27" fmla="*/ 26 h 92"/>
                  <a:gd name="T28" fmla="*/ 91 w 118"/>
                  <a:gd name="T29" fmla="*/ 26 h 92"/>
                  <a:gd name="T30" fmla="*/ 95 w 118"/>
                  <a:gd name="T31" fmla="*/ 29 h 92"/>
                  <a:gd name="T32" fmla="*/ 94 w 118"/>
                  <a:gd name="T33" fmla="*/ 34 h 92"/>
                  <a:gd name="T34" fmla="*/ 84 w 118"/>
                  <a:gd name="T35" fmla="*/ 45 h 92"/>
                  <a:gd name="T36" fmla="*/ 114 w 118"/>
                  <a:gd name="T37" fmla="*/ 45 h 92"/>
                  <a:gd name="T38" fmla="*/ 118 w 118"/>
                  <a:gd name="T39" fmla="*/ 50 h 92"/>
                  <a:gd name="T40" fmla="*/ 113 w 118"/>
                  <a:gd name="T41" fmla="*/ 54 h 92"/>
                  <a:gd name="T42" fmla="*/ 80 w 118"/>
                  <a:gd name="T43" fmla="*/ 55 h 92"/>
                  <a:gd name="T44" fmla="*/ 83 w 118"/>
                  <a:gd name="T45" fmla="*/ 85 h 92"/>
                  <a:gd name="T46" fmla="*/ 82 w 118"/>
                  <a:gd name="T47" fmla="*/ 92 h 92"/>
                  <a:gd name="T48" fmla="*/ 79 w 118"/>
                  <a:gd name="T49" fmla="*/ 92 h 92"/>
                  <a:gd name="T50" fmla="*/ 75 w 118"/>
                  <a:gd name="T51" fmla="*/ 90 h 92"/>
                  <a:gd name="T52" fmla="*/ 81 w 118"/>
                  <a:gd name="T53" fmla="*/ 34 h 92"/>
                  <a:gd name="T54" fmla="*/ 53 w 118"/>
                  <a:gd name="T55" fmla="*/ 36 h 92"/>
                  <a:gd name="T56" fmla="*/ 50 w 118"/>
                  <a:gd name="T57" fmla="*/ 54 h 92"/>
                  <a:gd name="T58" fmla="*/ 73 w 118"/>
                  <a:gd name="T59" fmla="*/ 47 h 92"/>
                  <a:gd name="T60" fmla="*/ 81 w 118"/>
                  <a:gd name="T61" fmla="*/ 34 h 92"/>
                  <a:gd name="T62" fmla="*/ 55 w 118"/>
                  <a:gd name="T63" fmla="*/ 11 h 92"/>
                  <a:gd name="T64" fmla="*/ 15 w 118"/>
                  <a:gd name="T65" fmla="*/ 30 h 92"/>
                  <a:gd name="T66" fmla="*/ 38 w 118"/>
                  <a:gd name="T67" fmla="*/ 28 h 92"/>
                  <a:gd name="T68" fmla="*/ 46 w 118"/>
                  <a:gd name="T69" fmla="*/ 27 h 92"/>
                  <a:gd name="T70" fmla="*/ 55 w 118"/>
                  <a:gd name="T71" fmla="*/ 1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8" h="92">
                    <a:moveTo>
                      <a:pt x="75" y="90"/>
                    </a:moveTo>
                    <a:cubicBezTo>
                      <a:pt x="75" y="90"/>
                      <a:pt x="67" y="75"/>
                      <a:pt x="70" y="57"/>
                    </a:cubicBezTo>
                    <a:cubicBezTo>
                      <a:pt x="63" y="59"/>
                      <a:pt x="55" y="62"/>
                      <a:pt x="48" y="66"/>
                    </a:cubicBezTo>
                    <a:cubicBezTo>
                      <a:pt x="47" y="66"/>
                      <a:pt x="45" y="66"/>
                      <a:pt x="44" y="65"/>
                    </a:cubicBezTo>
                    <a:cubicBezTo>
                      <a:pt x="42" y="65"/>
                      <a:pt x="42" y="63"/>
                      <a:pt x="41" y="62"/>
                    </a:cubicBezTo>
                    <a:cubicBezTo>
                      <a:pt x="40" y="53"/>
                      <a:pt x="41" y="45"/>
                      <a:pt x="43" y="37"/>
                    </a:cubicBezTo>
                    <a:cubicBezTo>
                      <a:pt x="41" y="37"/>
                      <a:pt x="40" y="37"/>
                      <a:pt x="39" y="37"/>
                    </a:cubicBezTo>
                    <a:cubicBezTo>
                      <a:pt x="29" y="38"/>
                      <a:pt x="18" y="39"/>
                      <a:pt x="5" y="40"/>
                    </a:cubicBezTo>
                    <a:cubicBezTo>
                      <a:pt x="3" y="41"/>
                      <a:pt x="2" y="40"/>
                      <a:pt x="1" y="38"/>
                    </a:cubicBezTo>
                    <a:cubicBezTo>
                      <a:pt x="0" y="37"/>
                      <a:pt x="0" y="35"/>
                      <a:pt x="1" y="33"/>
                    </a:cubicBezTo>
                    <a:cubicBezTo>
                      <a:pt x="23" y="0"/>
                      <a:pt x="65" y="1"/>
                      <a:pt x="66" y="1"/>
                    </a:cubicBezTo>
                    <a:cubicBezTo>
                      <a:pt x="68" y="2"/>
                      <a:pt x="70" y="3"/>
                      <a:pt x="70" y="4"/>
                    </a:cubicBezTo>
                    <a:cubicBezTo>
                      <a:pt x="71" y="6"/>
                      <a:pt x="71" y="8"/>
                      <a:pt x="69" y="9"/>
                    </a:cubicBezTo>
                    <a:cubicBezTo>
                      <a:pt x="64" y="15"/>
                      <a:pt x="60" y="20"/>
                      <a:pt x="57" y="26"/>
                    </a:cubicBezTo>
                    <a:cubicBezTo>
                      <a:pt x="71" y="25"/>
                      <a:pt x="82" y="24"/>
                      <a:pt x="91" y="26"/>
                    </a:cubicBezTo>
                    <a:cubicBezTo>
                      <a:pt x="93" y="26"/>
                      <a:pt x="94" y="28"/>
                      <a:pt x="95" y="29"/>
                    </a:cubicBezTo>
                    <a:cubicBezTo>
                      <a:pt x="95" y="31"/>
                      <a:pt x="95" y="33"/>
                      <a:pt x="94" y="34"/>
                    </a:cubicBezTo>
                    <a:cubicBezTo>
                      <a:pt x="90" y="38"/>
                      <a:pt x="87" y="42"/>
                      <a:pt x="84" y="45"/>
                    </a:cubicBezTo>
                    <a:cubicBezTo>
                      <a:pt x="101" y="43"/>
                      <a:pt x="113" y="45"/>
                      <a:pt x="114" y="45"/>
                    </a:cubicBezTo>
                    <a:cubicBezTo>
                      <a:pt x="116" y="45"/>
                      <a:pt x="118" y="47"/>
                      <a:pt x="118" y="50"/>
                    </a:cubicBezTo>
                    <a:cubicBezTo>
                      <a:pt x="118" y="52"/>
                      <a:pt x="115" y="54"/>
                      <a:pt x="113" y="54"/>
                    </a:cubicBezTo>
                    <a:cubicBezTo>
                      <a:pt x="113" y="54"/>
                      <a:pt x="98" y="52"/>
                      <a:pt x="80" y="55"/>
                    </a:cubicBezTo>
                    <a:cubicBezTo>
                      <a:pt x="76" y="71"/>
                      <a:pt x="83" y="84"/>
                      <a:pt x="83" y="85"/>
                    </a:cubicBezTo>
                    <a:cubicBezTo>
                      <a:pt x="85" y="87"/>
                      <a:pt x="84" y="90"/>
                      <a:pt x="82" y="92"/>
                    </a:cubicBezTo>
                    <a:cubicBezTo>
                      <a:pt x="81" y="92"/>
                      <a:pt x="80" y="92"/>
                      <a:pt x="79" y="92"/>
                    </a:cubicBezTo>
                    <a:cubicBezTo>
                      <a:pt x="78" y="92"/>
                      <a:pt x="76" y="91"/>
                      <a:pt x="75" y="90"/>
                    </a:cubicBezTo>
                    <a:close/>
                    <a:moveTo>
                      <a:pt x="81" y="34"/>
                    </a:moveTo>
                    <a:cubicBezTo>
                      <a:pt x="73" y="34"/>
                      <a:pt x="64" y="35"/>
                      <a:pt x="53" y="36"/>
                    </a:cubicBezTo>
                    <a:cubicBezTo>
                      <a:pt x="51" y="42"/>
                      <a:pt x="50" y="48"/>
                      <a:pt x="50" y="54"/>
                    </a:cubicBezTo>
                    <a:cubicBezTo>
                      <a:pt x="58" y="51"/>
                      <a:pt x="66" y="49"/>
                      <a:pt x="73" y="47"/>
                    </a:cubicBezTo>
                    <a:cubicBezTo>
                      <a:pt x="75" y="43"/>
                      <a:pt x="77" y="39"/>
                      <a:pt x="81" y="34"/>
                    </a:cubicBezTo>
                    <a:close/>
                    <a:moveTo>
                      <a:pt x="55" y="11"/>
                    </a:moveTo>
                    <a:cubicBezTo>
                      <a:pt x="44" y="13"/>
                      <a:pt x="28" y="17"/>
                      <a:pt x="15" y="30"/>
                    </a:cubicBezTo>
                    <a:cubicBezTo>
                      <a:pt x="23" y="29"/>
                      <a:pt x="31" y="29"/>
                      <a:pt x="38" y="28"/>
                    </a:cubicBezTo>
                    <a:cubicBezTo>
                      <a:pt x="41" y="28"/>
                      <a:pt x="43" y="27"/>
                      <a:pt x="46" y="27"/>
                    </a:cubicBezTo>
                    <a:cubicBezTo>
                      <a:pt x="48" y="22"/>
                      <a:pt x="51" y="16"/>
                      <a:pt x="55" y="11"/>
                    </a:cubicBezTo>
                    <a:close/>
                  </a:path>
                </a:pathLst>
              </a:custGeom>
              <a:solidFill>
                <a:srgbClr val="D6CCC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656"/>
              <p:cNvSpPr>
                <a:spLocks/>
              </p:cNvSpPr>
              <p:nvPr/>
            </p:nvSpPr>
            <p:spPr bwMode="auto">
              <a:xfrm>
                <a:off x="1565" y="-154"/>
                <a:ext cx="297" cy="446"/>
              </a:xfrm>
              <a:custGeom>
                <a:avLst/>
                <a:gdLst>
                  <a:gd name="T0" fmla="*/ 300 w 300"/>
                  <a:gd name="T1" fmla="*/ 3 h 449"/>
                  <a:gd name="T2" fmla="*/ 31 w 300"/>
                  <a:gd name="T3" fmla="*/ 0 h 449"/>
                  <a:gd name="T4" fmla="*/ 0 w 300"/>
                  <a:gd name="T5" fmla="*/ 222 h 449"/>
                  <a:gd name="T6" fmla="*/ 28 w 300"/>
                  <a:gd name="T7" fmla="*/ 447 h 449"/>
                  <a:gd name="T8" fmla="*/ 298 w 300"/>
                  <a:gd name="T9" fmla="*/ 449 h 449"/>
                  <a:gd name="T10" fmla="*/ 300 w 300"/>
                  <a:gd name="T11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449">
                    <a:moveTo>
                      <a:pt x="300" y="3"/>
                    </a:moveTo>
                    <a:lnTo>
                      <a:pt x="31" y="0"/>
                    </a:lnTo>
                    <a:lnTo>
                      <a:pt x="0" y="222"/>
                    </a:lnTo>
                    <a:lnTo>
                      <a:pt x="28" y="447"/>
                    </a:lnTo>
                    <a:lnTo>
                      <a:pt x="298" y="449"/>
                    </a:lnTo>
                    <a:lnTo>
                      <a:pt x="300" y="3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657"/>
              <p:cNvSpPr>
                <a:spLocks/>
              </p:cNvSpPr>
              <p:nvPr/>
            </p:nvSpPr>
            <p:spPr bwMode="auto">
              <a:xfrm>
                <a:off x="1322" y="-160"/>
                <a:ext cx="270" cy="452"/>
              </a:xfrm>
              <a:custGeom>
                <a:avLst/>
                <a:gdLst>
                  <a:gd name="T0" fmla="*/ 5 w 275"/>
                  <a:gd name="T1" fmla="*/ 0 h 449"/>
                  <a:gd name="T2" fmla="*/ 0 w 275"/>
                  <a:gd name="T3" fmla="*/ 447 h 449"/>
                  <a:gd name="T4" fmla="*/ 272 w 275"/>
                  <a:gd name="T5" fmla="*/ 449 h 449"/>
                  <a:gd name="T6" fmla="*/ 275 w 275"/>
                  <a:gd name="T7" fmla="*/ 2 h 449"/>
                  <a:gd name="T8" fmla="*/ 5 w 275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" h="449">
                    <a:moveTo>
                      <a:pt x="5" y="0"/>
                    </a:moveTo>
                    <a:lnTo>
                      <a:pt x="0" y="447"/>
                    </a:lnTo>
                    <a:lnTo>
                      <a:pt x="272" y="449"/>
                    </a:lnTo>
                    <a:lnTo>
                      <a:pt x="27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658"/>
              <p:cNvSpPr>
                <a:spLocks/>
              </p:cNvSpPr>
              <p:nvPr/>
            </p:nvSpPr>
            <p:spPr bwMode="auto">
              <a:xfrm>
                <a:off x="2922" y="2763"/>
                <a:ext cx="999" cy="1648"/>
              </a:xfrm>
              <a:custGeom>
                <a:avLst/>
                <a:gdLst>
                  <a:gd name="T0" fmla="*/ 196 w 423"/>
                  <a:gd name="T1" fmla="*/ 698 h 698"/>
                  <a:gd name="T2" fmla="*/ 423 w 423"/>
                  <a:gd name="T3" fmla="*/ 698 h 698"/>
                  <a:gd name="T4" fmla="*/ 361 w 423"/>
                  <a:gd name="T5" fmla="*/ 0 h 698"/>
                  <a:gd name="T6" fmla="*/ 0 w 423"/>
                  <a:gd name="T7" fmla="*/ 37 h 698"/>
                  <a:gd name="T8" fmla="*/ 61 w 423"/>
                  <a:gd name="T9" fmla="*/ 120 h 698"/>
                  <a:gd name="T10" fmla="*/ 196 w 423"/>
                  <a:gd name="T11" fmla="*/ 698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3" h="698">
                    <a:moveTo>
                      <a:pt x="196" y="698"/>
                    </a:moveTo>
                    <a:cubicBezTo>
                      <a:pt x="423" y="698"/>
                      <a:pt x="423" y="698"/>
                      <a:pt x="423" y="698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17" y="47"/>
                      <a:pt x="61" y="120"/>
                    </a:cubicBezTo>
                    <a:cubicBezTo>
                      <a:pt x="121" y="221"/>
                      <a:pt x="196" y="698"/>
                      <a:pt x="196" y="698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Freeform 659"/>
              <p:cNvSpPr>
                <a:spLocks/>
              </p:cNvSpPr>
              <p:nvPr/>
            </p:nvSpPr>
            <p:spPr bwMode="auto">
              <a:xfrm>
                <a:off x="3287" y="4134"/>
                <a:ext cx="722" cy="277"/>
              </a:xfrm>
              <a:custGeom>
                <a:avLst/>
                <a:gdLst>
                  <a:gd name="T0" fmla="*/ 306 w 306"/>
                  <a:gd name="T1" fmla="*/ 106 h 118"/>
                  <a:gd name="T2" fmla="*/ 294 w 306"/>
                  <a:gd name="T3" fmla="*/ 118 h 118"/>
                  <a:gd name="T4" fmla="*/ 12 w 306"/>
                  <a:gd name="T5" fmla="*/ 118 h 118"/>
                  <a:gd name="T6" fmla="*/ 0 w 306"/>
                  <a:gd name="T7" fmla="*/ 106 h 118"/>
                  <a:gd name="T8" fmla="*/ 0 w 306"/>
                  <a:gd name="T9" fmla="*/ 13 h 118"/>
                  <a:gd name="T10" fmla="*/ 12 w 306"/>
                  <a:gd name="T11" fmla="*/ 0 h 118"/>
                  <a:gd name="T12" fmla="*/ 294 w 306"/>
                  <a:gd name="T13" fmla="*/ 0 h 118"/>
                  <a:gd name="T14" fmla="*/ 306 w 306"/>
                  <a:gd name="T15" fmla="*/ 13 h 118"/>
                  <a:gd name="T16" fmla="*/ 306 w 306"/>
                  <a:gd name="T17" fmla="*/ 10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118">
                    <a:moveTo>
                      <a:pt x="306" y="106"/>
                    </a:moveTo>
                    <a:cubicBezTo>
                      <a:pt x="306" y="112"/>
                      <a:pt x="300" y="118"/>
                      <a:pt x="294" y="118"/>
                    </a:cubicBezTo>
                    <a:cubicBezTo>
                      <a:pt x="12" y="118"/>
                      <a:pt x="12" y="118"/>
                      <a:pt x="12" y="118"/>
                    </a:cubicBezTo>
                    <a:cubicBezTo>
                      <a:pt x="6" y="118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300" y="0"/>
                      <a:pt x="306" y="6"/>
                      <a:pt x="306" y="13"/>
                    </a:cubicBezTo>
                    <a:lnTo>
                      <a:pt x="306" y="106"/>
                    </a:lnTo>
                    <a:close/>
                  </a:path>
                </a:pathLst>
              </a:custGeom>
              <a:solidFill>
                <a:srgbClr val="7F563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Freeform 660"/>
              <p:cNvSpPr>
                <a:spLocks/>
              </p:cNvSpPr>
              <p:nvPr/>
            </p:nvSpPr>
            <p:spPr bwMode="auto">
              <a:xfrm>
                <a:off x="1106" y="170"/>
                <a:ext cx="1397" cy="2593"/>
              </a:xfrm>
              <a:custGeom>
                <a:avLst/>
                <a:gdLst>
                  <a:gd name="T0" fmla="*/ 341 w 590"/>
                  <a:gd name="T1" fmla="*/ 48 h 1095"/>
                  <a:gd name="T2" fmla="*/ 134 w 590"/>
                  <a:gd name="T3" fmla="*/ 13 h 1095"/>
                  <a:gd name="T4" fmla="*/ 10 w 590"/>
                  <a:gd name="T5" fmla="*/ 185 h 1095"/>
                  <a:gd name="T6" fmla="*/ 89 w 590"/>
                  <a:gd name="T7" fmla="*/ 983 h 1095"/>
                  <a:gd name="T8" fmla="*/ 110 w 590"/>
                  <a:gd name="T9" fmla="*/ 1095 h 1095"/>
                  <a:gd name="T10" fmla="*/ 590 w 590"/>
                  <a:gd name="T11" fmla="*/ 1057 h 1095"/>
                  <a:gd name="T12" fmla="*/ 496 w 590"/>
                  <a:gd name="T13" fmla="*/ 193 h 1095"/>
                  <a:gd name="T14" fmla="*/ 341 w 590"/>
                  <a:gd name="T15" fmla="*/ 4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0" h="1095">
                    <a:moveTo>
                      <a:pt x="341" y="48"/>
                    </a:moveTo>
                    <a:cubicBezTo>
                      <a:pt x="134" y="13"/>
                      <a:pt x="134" y="13"/>
                      <a:pt x="134" y="13"/>
                    </a:cubicBezTo>
                    <a:cubicBezTo>
                      <a:pt x="59" y="0"/>
                      <a:pt x="0" y="84"/>
                      <a:pt x="10" y="185"/>
                    </a:cubicBezTo>
                    <a:cubicBezTo>
                      <a:pt x="89" y="983"/>
                      <a:pt x="89" y="983"/>
                      <a:pt x="89" y="983"/>
                    </a:cubicBezTo>
                    <a:cubicBezTo>
                      <a:pt x="110" y="1095"/>
                      <a:pt x="110" y="1095"/>
                      <a:pt x="110" y="1095"/>
                    </a:cubicBezTo>
                    <a:cubicBezTo>
                      <a:pt x="590" y="1057"/>
                      <a:pt x="590" y="1057"/>
                      <a:pt x="590" y="1057"/>
                    </a:cubicBezTo>
                    <a:cubicBezTo>
                      <a:pt x="496" y="193"/>
                      <a:pt x="496" y="193"/>
                      <a:pt x="496" y="193"/>
                    </a:cubicBezTo>
                    <a:cubicBezTo>
                      <a:pt x="486" y="92"/>
                      <a:pt x="421" y="58"/>
                      <a:pt x="341" y="48"/>
                    </a:cubicBezTo>
                    <a:close/>
                  </a:path>
                </a:pathLst>
              </a:custGeom>
              <a:solidFill>
                <a:srgbClr val="E9664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661"/>
              <p:cNvSpPr>
                <a:spLocks/>
              </p:cNvSpPr>
              <p:nvPr/>
            </p:nvSpPr>
            <p:spPr bwMode="auto">
              <a:xfrm>
                <a:off x="1302" y="2439"/>
                <a:ext cx="1566" cy="770"/>
              </a:xfrm>
              <a:custGeom>
                <a:avLst/>
                <a:gdLst>
                  <a:gd name="T0" fmla="*/ 522 w 662"/>
                  <a:gd name="T1" fmla="*/ 326 h 326"/>
                  <a:gd name="T2" fmla="*/ 140 w 662"/>
                  <a:gd name="T3" fmla="*/ 326 h 326"/>
                  <a:gd name="T4" fmla="*/ 0 w 662"/>
                  <a:gd name="T5" fmla="*/ 167 h 326"/>
                  <a:gd name="T6" fmla="*/ 0 w 662"/>
                  <a:gd name="T7" fmla="*/ 0 h 326"/>
                  <a:gd name="T8" fmla="*/ 662 w 662"/>
                  <a:gd name="T9" fmla="*/ 0 h 326"/>
                  <a:gd name="T10" fmla="*/ 662 w 662"/>
                  <a:gd name="T11" fmla="*/ 167 h 326"/>
                  <a:gd name="T12" fmla="*/ 522 w 662"/>
                  <a:gd name="T13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2" h="326">
                    <a:moveTo>
                      <a:pt x="522" y="326"/>
                    </a:moveTo>
                    <a:cubicBezTo>
                      <a:pt x="140" y="326"/>
                      <a:pt x="140" y="326"/>
                      <a:pt x="140" y="326"/>
                    </a:cubicBezTo>
                    <a:cubicBezTo>
                      <a:pt x="63" y="326"/>
                      <a:pt x="0" y="269"/>
                      <a:pt x="0" y="16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62" y="0"/>
                      <a:pt x="662" y="0"/>
                      <a:pt x="662" y="0"/>
                    </a:cubicBezTo>
                    <a:cubicBezTo>
                      <a:pt x="662" y="167"/>
                      <a:pt x="662" y="167"/>
                      <a:pt x="662" y="167"/>
                    </a:cubicBezTo>
                    <a:cubicBezTo>
                      <a:pt x="662" y="269"/>
                      <a:pt x="600" y="326"/>
                      <a:pt x="522" y="326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Freeform 662"/>
              <p:cNvSpPr>
                <a:spLocks/>
              </p:cNvSpPr>
              <p:nvPr/>
            </p:nvSpPr>
            <p:spPr bwMode="auto">
              <a:xfrm>
                <a:off x="2315" y="2439"/>
                <a:ext cx="1465" cy="770"/>
              </a:xfrm>
              <a:custGeom>
                <a:avLst/>
                <a:gdLst>
                  <a:gd name="T0" fmla="*/ 480 w 620"/>
                  <a:gd name="T1" fmla="*/ 0 h 326"/>
                  <a:gd name="T2" fmla="*/ 140 w 620"/>
                  <a:gd name="T3" fmla="*/ 0 h 326"/>
                  <a:gd name="T4" fmla="*/ 0 w 620"/>
                  <a:gd name="T5" fmla="*/ 160 h 326"/>
                  <a:gd name="T6" fmla="*/ 0 w 620"/>
                  <a:gd name="T7" fmla="*/ 326 h 326"/>
                  <a:gd name="T8" fmla="*/ 620 w 620"/>
                  <a:gd name="T9" fmla="*/ 326 h 326"/>
                  <a:gd name="T10" fmla="*/ 620 w 620"/>
                  <a:gd name="T11" fmla="*/ 160 h 326"/>
                  <a:gd name="T12" fmla="*/ 480 w 620"/>
                  <a:gd name="T13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0" h="326">
                    <a:moveTo>
                      <a:pt x="48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2" y="0"/>
                      <a:pt x="0" y="58"/>
                      <a:pt x="0" y="160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620" y="326"/>
                      <a:pt x="620" y="326"/>
                      <a:pt x="620" y="326"/>
                    </a:cubicBezTo>
                    <a:cubicBezTo>
                      <a:pt x="620" y="160"/>
                      <a:pt x="620" y="160"/>
                      <a:pt x="620" y="160"/>
                    </a:cubicBezTo>
                    <a:cubicBezTo>
                      <a:pt x="620" y="58"/>
                      <a:pt x="557" y="0"/>
                      <a:pt x="480" y="0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Freeform 663"/>
              <p:cNvSpPr>
                <a:spLocks/>
              </p:cNvSpPr>
              <p:nvPr/>
            </p:nvSpPr>
            <p:spPr bwMode="auto">
              <a:xfrm>
                <a:off x="2821" y="2061"/>
                <a:ext cx="1121" cy="648"/>
              </a:xfrm>
              <a:custGeom>
                <a:avLst/>
                <a:gdLst>
                  <a:gd name="T0" fmla="*/ 466 w 475"/>
                  <a:gd name="T1" fmla="*/ 265 h 275"/>
                  <a:gd name="T2" fmla="*/ 436 w 475"/>
                  <a:gd name="T3" fmla="*/ 266 h 275"/>
                  <a:gd name="T4" fmla="*/ 403 w 475"/>
                  <a:gd name="T5" fmla="*/ 240 h 275"/>
                  <a:gd name="T6" fmla="*/ 318 w 475"/>
                  <a:gd name="T7" fmla="*/ 191 h 275"/>
                  <a:gd name="T8" fmla="*/ 267 w 475"/>
                  <a:gd name="T9" fmla="*/ 186 h 275"/>
                  <a:gd name="T10" fmla="*/ 317 w 475"/>
                  <a:gd name="T11" fmla="*/ 215 h 275"/>
                  <a:gd name="T12" fmla="*/ 326 w 475"/>
                  <a:gd name="T13" fmla="*/ 248 h 275"/>
                  <a:gd name="T14" fmla="*/ 293 w 475"/>
                  <a:gd name="T15" fmla="*/ 256 h 275"/>
                  <a:gd name="T16" fmla="*/ 206 w 475"/>
                  <a:gd name="T17" fmla="*/ 212 h 275"/>
                  <a:gd name="T18" fmla="*/ 192 w 475"/>
                  <a:gd name="T19" fmla="*/ 212 h 275"/>
                  <a:gd name="T20" fmla="*/ 78 w 475"/>
                  <a:gd name="T21" fmla="*/ 151 h 275"/>
                  <a:gd name="T22" fmla="*/ 14 w 475"/>
                  <a:gd name="T23" fmla="*/ 102 h 275"/>
                  <a:gd name="T24" fmla="*/ 0 w 475"/>
                  <a:gd name="T25" fmla="*/ 93 h 275"/>
                  <a:gd name="T26" fmla="*/ 54 w 475"/>
                  <a:gd name="T27" fmla="*/ 0 h 275"/>
                  <a:gd name="T28" fmla="*/ 162 w 475"/>
                  <a:gd name="T29" fmla="*/ 50 h 275"/>
                  <a:gd name="T30" fmla="*/ 274 w 475"/>
                  <a:gd name="T31" fmla="*/ 97 h 275"/>
                  <a:gd name="T32" fmla="*/ 303 w 475"/>
                  <a:gd name="T33" fmla="*/ 105 h 275"/>
                  <a:gd name="T34" fmla="*/ 309 w 475"/>
                  <a:gd name="T35" fmla="*/ 107 h 275"/>
                  <a:gd name="T36" fmla="*/ 312 w 475"/>
                  <a:gd name="T37" fmla="*/ 109 h 275"/>
                  <a:gd name="T38" fmla="*/ 463 w 475"/>
                  <a:gd name="T39" fmla="*/ 231 h 275"/>
                  <a:gd name="T40" fmla="*/ 466 w 475"/>
                  <a:gd name="T41" fmla="*/ 26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5" h="275">
                    <a:moveTo>
                      <a:pt x="466" y="265"/>
                    </a:moveTo>
                    <a:cubicBezTo>
                      <a:pt x="458" y="275"/>
                      <a:pt x="446" y="274"/>
                      <a:pt x="436" y="266"/>
                    </a:cubicBezTo>
                    <a:cubicBezTo>
                      <a:pt x="403" y="240"/>
                      <a:pt x="403" y="240"/>
                      <a:pt x="403" y="240"/>
                    </a:cubicBezTo>
                    <a:cubicBezTo>
                      <a:pt x="392" y="232"/>
                      <a:pt x="345" y="201"/>
                      <a:pt x="318" y="191"/>
                    </a:cubicBezTo>
                    <a:cubicBezTo>
                      <a:pt x="304" y="185"/>
                      <a:pt x="283" y="185"/>
                      <a:pt x="267" y="186"/>
                    </a:cubicBezTo>
                    <a:cubicBezTo>
                      <a:pt x="317" y="215"/>
                      <a:pt x="317" y="215"/>
                      <a:pt x="317" y="215"/>
                    </a:cubicBezTo>
                    <a:cubicBezTo>
                      <a:pt x="329" y="222"/>
                      <a:pt x="332" y="236"/>
                      <a:pt x="326" y="248"/>
                    </a:cubicBezTo>
                    <a:cubicBezTo>
                      <a:pt x="319" y="259"/>
                      <a:pt x="305" y="263"/>
                      <a:pt x="293" y="256"/>
                    </a:cubicBezTo>
                    <a:cubicBezTo>
                      <a:pt x="206" y="212"/>
                      <a:pt x="206" y="212"/>
                      <a:pt x="206" y="212"/>
                    </a:cubicBezTo>
                    <a:cubicBezTo>
                      <a:pt x="202" y="212"/>
                      <a:pt x="197" y="212"/>
                      <a:pt x="192" y="212"/>
                    </a:cubicBezTo>
                    <a:cubicBezTo>
                      <a:pt x="143" y="209"/>
                      <a:pt x="88" y="169"/>
                      <a:pt x="78" y="151"/>
                    </a:cubicBezTo>
                    <a:cubicBezTo>
                      <a:pt x="67" y="133"/>
                      <a:pt x="14" y="102"/>
                      <a:pt x="14" y="10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73" y="10"/>
                      <a:pt x="162" y="50"/>
                    </a:cubicBezTo>
                    <a:cubicBezTo>
                      <a:pt x="215" y="74"/>
                      <a:pt x="253" y="89"/>
                      <a:pt x="274" y="97"/>
                    </a:cubicBezTo>
                    <a:cubicBezTo>
                      <a:pt x="303" y="105"/>
                      <a:pt x="303" y="105"/>
                      <a:pt x="303" y="105"/>
                    </a:cubicBezTo>
                    <a:cubicBezTo>
                      <a:pt x="305" y="106"/>
                      <a:pt x="307" y="106"/>
                      <a:pt x="309" y="107"/>
                    </a:cubicBezTo>
                    <a:cubicBezTo>
                      <a:pt x="310" y="108"/>
                      <a:pt x="311" y="109"/>
                      <a:pt x="312" y="109"/>
                    </a:cubicBezTo>
                    <a:cubicBezTo>
                      <a:pt x="463" y="231"/>
                      <a:pt x="463" y="231"/>
                      <a:pt x="463" y="231"/>
                    </a:cubicBezTo>
                    <a:cubicBezTo>
                      <a:pt x="473" y="239"/>
                      <a:pt x="475" y="254"/>
                      <a:pt x="466" y="265"/>
                    </a:cubicBezTo>
                    <a:close/>
                  </a:path>
                </a:pathLst>
              </a:custGeom>
              <a:solidFill>
                <a:srgbClr val="FFF8E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Freeform 664"/>
              <p:cNvSpPr>
                <a:spLocks/>
              </p:cNvSpPr>
              <p:nvPr/>
            </p:nvSpPr>
            <p:spPr bwMode="auto">
              <a:xfrm>
                <a:off x="1079" y="508"/>
                <a:ext cx="1951" cy="1999"/>
              </a:xfrm>
              <a:custGeom>
                <a:avLst/>
                <a:gdLst>
                  <a:gd name="T0" fmla="*/ 782 w 826"/>
                  <a:gd name="T1" fmla="*/ 845 h 845"/>
                  <a:gd name="T2" fmla="*/ 121 w 826"/>
                  <a:gd name="T3" fmla="*/ 473 h 845"/>
                  <a:gd name="T4" fmla="*/ 79 w 826"/>
                  <a:gd name="T5" fmla="*/ 0 h 845"/>
                  <a:gd name="T6" fmla="*/ 324 w 826"/>
                  <a:gd name="T7" fmla="*/ 88 h 845"/>
                  <a:gd name="T8" fmla="*/ 346 w 826"/>
                  <a:gd name="T9" fmla="*/ 341 h 845"/>
                  <a:gd name="T10" fmla="*/ 826 w 826"/>
                  <a:gd name="T11" fmla="*/ 589 h 845"/>
                  <a:gd name="T12" fmla="*/ 782 w 826"/>
                  <a:gd name="T13" fmla="*/ 845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6" h="845">
                    <a:moveTo>
                      <a:pt x="782" y="845"/>
                    </a:moveTo>
                    <a:cubicBezTo>
                      <a:pt x="455" y="789"/>
                      <a:pt x="232" y="664"/>
                      <a:pt x="121" y="473"/>
                    </a:cubicBezTo>
                    <a:cubicBezTo>
                      <a:pt x="0" y="265"/>
                      <a:pt x="59" y="58"/>
                      <a:pt x="79" y="0"/>
                    </a:cubicBezTo>
                    <a:cubicBezTo>
                      <a:pt x="324" y="88"/>
                      <a:pt x="324" y="88"/>
                      <a:pt x="324" y="88"/>
                    </a:cubicBezTo>
                    <a:cubicBezTo>
                      <a:pt x="313" y="120"/>
                      <a:pt x="281" y="231"/>
                      <a:pt x="346" y="341"/>
                    </a:cubicBezTo>
                    <a:cubicBezTo>
                      <a:pt x="416" y="461"/>
                      <a:pt x="582" y="547"/>
                      <a:pt x="826" y="589"/>
                    </a:cubicBezTo>
                    <a:lnTo>
                      <a:pt x="782" y="845"/>
                    </a:ln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Freeform 665"/>
              <p:cNvSpPr>
                <a:spLocks/>
              </p:cNvSpPr>
              <p:nvPr/>
            </p:nvSpPr>
            <p:spPr bwMode="auto">
              <a:xfrm>
                <a:off x="1214" y="306"/>
                <a:ext cx="662" cy="662"/>
              </a:xfrm>
              <a:custGeom>
                <a:avLst/>
                <a:gdLst>
                  <a:gd name="T0" fmla="*/ 268 w 280"/>
                  <a:gd name="T1" fmla="*/ 163 h 281"/>
                  <a:gd name="T2" fmla="*/ 117 w 280"/>
                  <a:gd name="T3" fmla="*/ 268 h 281"/>
                  <a:gd name="T4" fmla="*/ 13 w 280"/>
                  <a:gd name="T5" fmla="*/ 118 h 281"/>
                  <a:gd name="T6" fmla="*/ 163 w 280"/>
                  <a:gd name="T7" fmla="*/ 13 h 281"/>
                  <a:gd name="T8" fmla="*/ 268 w 280"/>
                  <a:gd name="T9" fmla="*/ 16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281">
                    <a:moveTo>
                      <a:pt x="268" y="163"/>
                    </a:moveTo>
                    <a:cubicBezTo>
                      <a:pt x="255" y="234"/>
                      <a:pt x="188" y="281"/>
                      <a:pt x="117" y="268"/>
                    </a:cubicBezTo>
                    <a:cubicBezTo>
                      <a:pt x="47" y="256"/>
                      <a:pt x="0" y="188"/>
                      <a:pt x="13" y="118"/>
                    </a:cubicBezTo>
                    <a:cubicBezTo>
                      <a:pt x="25" y="47"/>
                      <a:pt x="92" y="0"/>
                      <a:pt x="163" y="13"/>
                    </a:cubicBezTo>
                    <a:cubicBezTo>
                      <a:pt x="234" y="25"/>
                      <a:pt x="280" y="93"/>
                      <a:pt x="268" y="163"/>
                    </a:cubicBez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Freeform 666"/>
              <p:cNvSpPr>
                <a:spLocks/>
              </p:cNvSpPr>
              <p:nvPr/>
            </p:nvSpPr>
            <p:spPr bwMode="auto">
              <a:xfrm>
                <a:off x="3354" y="2534"/>
                <a:ext cx="304" cy="182"/>
              </a:xfrm>
              <a:custGeom>
                <a:avLst/>
                <a:gdLst>
                  <a:gd name="T0" fmla="*/ 32 w 128"/>
                  <a:gd name="T1" fmla="*/ 11 h 76"/>
                  <a:gd name="T2" fmla="*/ 0 w 128"/>
                  <a:gd name="T3" fmla="*/ 25 h 76"/>
                  <a:gd name="T4" fmla="*/ 2 w 128"/>
                  <a:gd name="T5" fmla="*/ 26 h 76"/>
                  <a:gd name="T6" fmla="*/ 89 w 128"/>
                  <a:gd name="T7" fmla="*/ 69 h 76"/>
                  <a:gd name="T8" fmla="*/ 122 w 128"/>
                  <a:gd name="T9" fmla="*/ 61 h 76"/>
                  <a:gd name="T10" fmla="*/ 113 w 128"/>
                  <a:gd name="T11" fmla="*/ 28 h 76"/>
                  <a:gd name="T12" fmla="*/ 64 w 128"/>
                  <a:gd name="T13" fmla="*/ 0 h 76"/>
                  <a:gd name="T14" fmla="*/ 32 w 128"/>
                  <a:gd name="T15" fmla="*/ 1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" h="76">
                    <a:moveTo>
                      <a:pt x="32" y="11"/>
                    </a:moveTo>
                    <a:cubicBezTo>
                      <a:pt x="22" y="18"/>
                      <a:pt x="11" y="22"/>
                      <a:pt x="0" y="25"/>
                    </a:cubicBezTo>
                    <a:cubicBezTo>
                      <a:pt x="1" y="25"/>
                      <a:pt x="1" y="25"/>
                      <a:pt x="2" y="26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101" y="76"/>
                      <a:pt x="115" y="72"/>
                      <a:pt x="122" y="61"/>
                    </a:cubicBezTo>
                    <a:cubicBezTo>
                      <a:pt x="128" y="50"/>
                      <a:pt x="124" y="35"/>
                      <a:pt x="113" y="2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4" y="1"/>
                      <a:pt x="43" y="5"/>
                      <a:pt x="32" y="11"/>
                    </a:cubicBezTo>
                    <a:close/>
                  </a:path>
                </a:pathLst>
              </a:custGeom>
              <a:solidFill>
                <a:srgbClr val="FCF2D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667"/>
              <p:cNvSpPr>
                <a:spLocks/>
              </p:cNvSpPr>
              <p:nvPr/>
            </p:nvSpPr>
            <p:spPr bwMode="auto">
              <a:xfrm>
                <a:off x="580" y="1926"/>
                <a:ext cx="2856" cy="3262"/>
              </a:xfrm>
              <a:custGeom>
                <a:avLst/>
                <a:gdLst>
                  <a:gd name="T0" fmla="*/ 1206 w 1206"/>
                  <a:gd name="T1" fmla="*/ 1381 h 1381"/>
                  <a:gd name="T2" fmla="*/ 1120 w 1206"/>
                  <a:gd name="T3" fmla="*/ 1381 h 1381"/>
                  <a:gd name="T4" fmla="*/ 1120 w 1206"/>
                  <a:gd name="T5" fmla="*/ 161 h 1381"/>
                  <a:gd name="T6" fmla="*/ 1045 w 1206"/>
                  <a:gd name="T7" fmla="*/ 86 h 1381"/>
                  <a:gd name="T8" fmla="*/ 160 w 1206"/>
                  <a:gd name="T9" fmla="*/ 86 h 1381"/>
                  <a:gd name="T10" fmla="*/ 85 w 1206"/>
                  <a:gd name="T11" fmla="*/ 161 h 1381"/>
                  <a:gd name="T12" fmla="*/ 85 w 1206"/>
                  <a:gd name="T13" fmla="*/ 367 h 1381"/>
                  <a:gd name="T14" fmla="*/ 0 w 1206"/>
                  <a:gd name="T15" fmla="*/ 367 h 1381"/>
                  <a:gd name="T16" fmla="*/ 0 w 1206"/>
                  <a:gd name="T17" fmla="*/ 161 h 1381"/>
                  <a:gd name="T18" fmla="*/ 160 w 1206"/>
                  <a:gd name="T19" fmla="*/ 0 h 1381"/>
                  <a:gd name="T20" fmla="*/ 1045 w 1206"/>
                  <a:gd name="T21" fmla="*/ 0 h 1381"/>
                  <a:gd name="T22" fmla="*/ 1206 w 1206"/>
                  <a:gd name="T23" fmla="*/ 161 h 1381"/>
                  <a:gd name="T24" fmla="*/ 1206 w 1206"/>
                  <a:gd name="T25" fmla="*/ 1381 h 1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6" h="1381">
                    <a:moveTo>
                      <a:pt x="1206" y="1381"/>
                    </a:moveTo>
                    <a:cubicBezTo>
                      <a:pt x="1120" y="1381"/>
                      <a:pt x="1120" y="1381"/>
                      <a:pt x="1120" y="1381"/>
                    </a:cubicBezTo>
                    <a:cubicBezTo>
                      <a:pt x="1120" y="161"/>
                      <a:pt x="1120" y="161"/>
                      <a:pt x="1120" y="161"/>
                    </a:cubicBezTo>
                    <a:cubicBezTo>
                      <a:pt x="1120" y="119"/>
                      <a:pt x="1086" y="86"/>
                      <a:pt x="1045" y="86"/>
                    </a:cubicBezTo>
                    <a:cubicBezTo>
                      <a:pt x="160" y="86"/>
                      <a:pt x="160" y="86"/>
                      <a:pt x="160" y="86"/>
                    </a:cubicBezTo>
                    <a:cubicBezTo>
                      <a:pt x="119" y="86"/>
                      <a:pt x="85" y="119"/>
                      <a:pt x="85" y="161"/>
                    </a:cubicBezTo>
                    <a:cubicBezTo>
                      <a:pt x="85" y="367"/>
                      <a:pt x="85" y="367"/>
                      <a:pt x="85" y="367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0" y="0"/>
                    </a:cubicBezTo>
                    <a:cubicBezTo>
                      <a:pt x="1045" y="0"/>
                      <a:pt x="1045" y="0"/>
                      <a:pt x="1045" y="0"/>
                    </a:cubicBezTo>
                    <a:cubicBezTo>
                      <a:pt x="1133" y="0"/>
                      <a:pt x="1206" y="72"/>
                      <a:pt x="1206" y="161"/>
                    </a:cubicBezTo>
                    <a:lnTo>
                      <a:pt x="1206" y="1381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Oval 668"/>
              <p:cNvSpPr>
                <a:spLocks noChangeArrowheads="1"/>
              </p:cNvSpPr>
              <p:nvPr/>
            </p:nvSpPr>
            <p:spPr bwMode="auto">
              <a:xfrm>
                <a:off x="-723" y="2311"/>
                <a:ext cx="3335" cy="3336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669"/>
              <p:cNvSpPr>
                <a:spLocks/>
              </p:cNvSpPr>
              <p:nvPr/>
            </p:nvSpPr>
            <p:spPr bwMode="auto">
              <a:xfrm>
                <a:off x="944" y="2311"/>
                <a:ext cx="1668" cy="3336"/>
              </a:xfrm>
              <a:custGeom>
                <a:avLst/>
                <a:gdLst>
                  <a:gd name="T0" fmla="*/ 0 w 706"/>
                  <a:gd name="T1" fmla="*/ 0 h 1411"/>
                  <a:gd name="T2" fmla="*/ 0 w 706"/>
                  <a:gd name="T3" fmla="*/ 1411 h 1411"/>
                  <a:gd name="T4" fmla="*/ 706 w 706"/>
                  <a:gd name="T5" fmla="*/ 705 h 1411"/>
                  <a:gd name="T6" fmla="*/ 0 w 706"/>
                  <a:gd name="T7" fmla="*/ 0 h 1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6" h="1411">
                    <a:moveTo>
                      <a:pt x="0" y="0"/>
                    </a:moveTo>
                    <a:cubicBezTo>
                      <a:pt x="0" y="1411"/>
                      <a:pt x="0" y="1411"/>
                      <a:pt x="0" y="1411"/>
                    </a:cubicBezTo>
                    <a:cubicBezTo>
                      <a:pt x="390" y="1411"/>
                      <a:pt x="706" y="1095"/>
                      <a:pt x="706" y="705"/>
                    </a:cubicBezTo>
                    <a:cubicBezTo>
                      <a:pt x="706" y="316"/>
                      <a:pt x="390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Oval 670"/>
              <p:cNvSpPr>
                <a:spLocks noChangeArrowheads="1"/>
              </p:cNvSpPr>
              <p:nvPr/>
            </p:nvSpPr>
            <p:spPr bwMode="auto">
              <a:xfrm>
                <a:off x="-527" y="2500"/>
                <a:ext cx="2950" cy="2958"/>
              </a:xfrm>
              <a:prstGeom prst="ellipse">
                <a:avLst/>
              </a:prstGeom>
              <a:solidFill>
                <a:srgbClr val="F1C40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Oval 671"/>
              <p:cNvSpPr>
                <a:spLocks noChangeArrowheads="1"/>
              </p:cNvSpPr>
              <p:nvPr/>
            </p:nvSpPr>
            <p:spPr bwMode="auto">
              <a:xfrm>
                <a:off x="674" y="3709"/>
                <a:ext cx="547" cy="540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672"/>
              <p:cNvSpPr>
                <a:spLocks/>
              </p:cNvSpPr>
              <p:nvPr/>
            </p:nvSpPr>
            <p:spPr bwMode="auto">
              <a:xfrm>
                <a:off x="944" y="2500"/>
                <a:ext cx="1479" cy="2958"/>
              </a:xfrm>
              <a:custGeom>
                <a:avLst/>
                <a:gdLst>
                  <a:gd name="T0" fmla="*/ 0 w 625"/>
                  <a:gd name="T1" fmla="*/ 0 h 1249"/>
                  <a:gd name="T2" fmla="*/ 0 w 625"/>
                  <a:gd name="T3" fmla="*/ 1249 h 1249"/>
                  <a:gd name="T4" fmla="*/ 625 w 625"/>
                  <a:gd name="T5" fmla="*/ 624 h 1249"/>
                  <a:gd name="T6" fmla="*/ 0 w 625"/>
                  <a:gd name="T7" fmla="*/ 0 h 1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5" h="1249">
                    <a:moveTo>
                      <a:pt x="0" y="0"/>
                    </a:moveTo>
                    <a:cubicBezTo>
                      <a:pt x="0" y="1249"/>
                      <a:pt x="0" y="1249"/>
                      <a:pt x="0" y="1249"/>
                    </a:cubicBezTo>
                    <a:cubicBezTo>
                      <a:pt x="345" y="1249"/>
                      <a:pt x="625" y="969"/>
                      <a:pt x="625" y="624"/>
                    </a:cubicBezTo>
                    <a:cubicBezTo>
                      <a:pt x="625" y="280"/>
                      <a:pt x="345" y="0"/>
                      <a:pt x="0" y="0"/>
                    </a:cubicBezTo>
                    <a:close/>
                  </a:path>
                </a:pathLst>
              </a:custGeom>
              <a:solidFill>
                <a:srgbClr val="E5AE0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673"/>
              <p:cNvSpPr>
                <a:spLocks/>
              </p:cNvSpPr>
              <p:nvPr/>
            </p:nvSpPr>
            <p:spPr bwMode="auto">
              <a:xfrm>
                <a:off x="944" y="3709"/>
                <a:ext cx="277" cy="540"/>
              </a:xfrm>
              <a:custGeom>
                <a:avLst/>
                <a:gdLst>
                  <a:gd name="T0" fmla="*/ 0 w 116"/>
                  <a:gd name="T1" fmla="*/ 0 h 231"/>
                  <a:gd name="T2" fmla="*/ 0 w 116"/>
                  <a:gd name="T3" fmla="*/ 231 h 231"/>
                  <a:gd name="T4" fmla="*/ 116 w 116"/>
                  <a:gd name="T5" fmla="*/ 115 h 231"/>
                  <a:gd name="T6" fmla="*/ 0 w 116"/>
                  <a:gd name="T7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231">
                    <a:moveTo>
                      <a:pt x="0" y="0"/>
                    </a:moveTo>
                    <a:cubicBezTo>
                      <a:pt x="0" y="231"/>
                      <a:pt x="0" y="231"/>
                      <a:pt x="0" y="231"/>
                    </a:cubicBezTo>
                    <a:cubicBezTo>
                      <a:pt x="64" y="231"/>
                      <a:pt x="116" y="179"/>
                      <a:pt x="116" y="115"/>
                    </a:cubicBezTo>
                    <a:cubicBezTo>
                      <a:pt x="116" y="52"/>
                      <a:pt x="64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Oval 674"/>
              <p:cNvSpPr>
                <a:spLocks noChangeArrowheads="1"/>
              </p:cNvSpPr>
              <p:nvPr/>
            </p:nvSpPr>
            <p:spPr bwMode="auto">
              <a:xfrm>
                <a:off x="2740" y="4472"/>
                <a:ext cx="1181" cy="1175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" name="Freeform 675"/>
              <p:cNvSpPr>
                <a:spLocks/>
              </p:cNvSpPr>
              <p:nvPr/>
            </p:nvSpPr>
            <p:spPr bwMode="auto">
              <a:xfrm>
                <a:off x="3327" y="4472"/>
                <a:ext cx="594" cy="1175"/>
              </a:xfrm>
              <a:custGeom>
                <a:avLst/>
                <a:gdLst>
                  <a:gd name="T0" fmla="*/ 0 w 249"/>
                  <a:gd name="T1" fmla="*/ 0 h 498"/>
                  <a:gd name="T2" fmla="*/ 0 w 249"/>
                  <a:gd name="T3" fmla="*/ 498 h 498"/>
                  <a:gd name="T4" fmla="*/ 249 w 249"/>
                  <a:gd name="T5" fmla="*/ 249 h 498"/>
                  <a:gd name="T6" fmla="*/ 0 w 249"/>
                  <a:gd name="T7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498">
                    <a:moveTo>
                      <a:pt x="0" y="0"/>
                    </a:moveTo>
                    <a:cubicBezTo>
                      <a:pt x="0" y="498"/>
                      <a:pt x="0" y="498"/>
                      <a:pt x="0" y="498"/>
                    </a:cubicBezTo>
                    <a:cubicBezTo>
                      <a:pt x="137" y="498"/>
                      <a:pt x="249" y="387"/>
                      <a:pt x="249" y="249"/>
                    </a:cubicBezTo>
                    <a:cubicBezTo>
                      <a:pt x="249" y="112"/>
                      <a:pt x="137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Oval 676"/>
              <p:cNvSpPr>
                <a:spLocks noChangeArrowheads="1"/>
              </p:cNvSpPr>
              <p:nvPr/>
            </p:nvSpPr>
            <p:spPr bwMode="auto">
              <a:xfrm>
                <a:off x="2916" y="4641"/>
                <a:ext cx="837" cy="837"/>
              </a:xfrm>
              <a:prstGeom prst="ellipse">
                <a:avLst/>
              </a:prstGeom>
              <a:solidFill>
                <a:srgbClr val="F1C40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Freeform 677"/>
              <p:cNvSpPr>
                <a:spLocks/>
              </p:cNvSpPr>
              <p:nvPr/>
            </p:nvSpPr>
            <p:spPr bwMode="auto">
              <a:xfrm>
                <a:off x="3327" y="4641"/>
                <a:ext cx="425" cy="837"/>
              </a:xfrm>
              <a:custGeom>
                <a:avLst/>
                <a:gdLst>
                  <a:gd name="T0" fmla="*/ 0 w 177"/>
                  <a:gd name="T1" fmla="*/ 0 h 354"/>
                  <a:gd name="T2" fmla="*/ 0 w 177"/>
                  <a:gd name="T3" fmla="*/ 354 h 354"/>
                  <a:gd name="T4" fmla="*/ 177 w 177"/>
                  <a:gd name="T5" fmla="*/ 177 h 354"/>
                  <a:gd name="T6" fmla="*/ 0 w 177"/>
                  <a:gd name="T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" h="354">
                    <a:moveTo>
                      <a:pt x="0" y="0"/>
                    </a:moveTo>
                    <a:cubicBezTo>
                      <a:pt x="0" y="354"/>
                      <a:pt x="0" y="354"/>
                      <a:pt x="0" y="354"/>
                    </a:cubicBezTo>
                    <a:cubicBezTo>
                      <a:pt x="98" y="354"/>
                      <a:pt x="177" y="275"/>
                      <a:pt x="177" y="177"/>
                    </a:cubicBezTo>
                    <a:cubicBezTo>
                      <a:pt x="177" y="80"/>
                      <a:pt x="98" y="0"/>
                      <a:pt x="0" y="0"/>
                    </a:cubicBezTo>
                    <a:close/>
                  </a:path>
                </a:pathLst>
              </a:custGeom>
              <a:solidFill>
                <a:srgbClr val="E5AE00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78"/>
              <p:cNvSpPr>
                <a:spLocks/>
              </p:cNvSpPr>
              <p:nvPr/>
            </p:nvSpPr>
            <p:spPr bwMode="auto">
              <a:xfrm>
                <a:off x="4111" y="2014"/>
                <a:ext cx="2282" cy="1486"/>
              </a:xfrm>
              <a:custGeom>
                <a:avLst/>
                <a:gdLst>
                  <a:gd name="T0" fmla="*/ 689 w 967"/>
                  <a:gd name="T1" fmla="*/ 127 h 629"/>
                  <a:gd name="T2" fmla="*/ 673 w 967"/>
                  <a:gd name="T3" fmla="*/ 222 h 629"/>
                  <a:gd name="T4" fmla="*/ 0 w 967"/>
                  <a:gd name="T5" fmla="*/ 222 h 629"/>
                  <a:gd name="T6" fmla="*/ 0 w 967"/>
                  <a:gd name="T7" fmla="*/ 629 h 629"/>
                  <a:gd name="T8" fmla="*/ 750 w 967"/>
                  <a:gd name="T9" fmla="*/ 629 h 629"/>
                  <a:gd name="T10" fmla="*/ 827 w 967"/>
                  <a:gd name="T11" fmla="*/ 629 h 629"/>
                  <a:gd name="T12" fmla="*/ 840 w 967"/>
                  <a:gd name="T13" fmla="*/ 629 h 629"/>
                  <a:gd name="T14" fmla="*/ 967 w 967"/>
                  <a:gd name="T15" fmla="*/ 502 h 629"/>
                  <a:gd name="T16" fmla="*/ 967 w 967"/>
                  <a:gd name="T17" fmla="*/ 127 h 629"/>
                  <a:gd name="T18" fmla="*/ 840 w 967"/>
                  <a:gd name="T19" fmla="*/ 0 h 629"/>
                  <a:gd name="T20" fmla="*/ 817 w 967"/>
                  <a:gd name="T21" fmla="*/ 0 h 629"/>
                  <a:gd name="T22" fmla="*/ 689 w 967"/>
                  <a:gd name="T23" fmla="*/ 127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7" h="629">
                    <a:moveTo>
                      <a:pt x="689" y="127"/>
                    </a:moveTo>
                    <a:cubicBezTo>
                      <a:pt x="673" y="222"/>
                      <a:pt x="673" y="222"/>
                      <a:pt x="673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750" y="629"/>
                      <a:pt x="750" y="629"/>
                      <a:pt x="750" y="629"/>
                    </a:cubicBezTo>
                    <a:cubicBezTo>
                      <a:pt x="827" y="629"/>
                      <a:pt x="827" y="629"/>
                      <a:pt x="827" y="629"/>
                    </a:cubicBezTo>
                    <a:cubicBezTo>
                      <a:pt x="840" y="629"/>
                      <a:pt x="840" y="629"/>
                      <a:pt x="840" y="629"/>
                    </a:cubicBezTo>
                    <a:cubicBezTo>
                      <a:pt x="910" y="629"/>
                      <a:pt x="967" y="572"/>
                      <a:pt x="967" y="502"/>
                    </a:cubicBezTo>
                    <a:cubicBezTo>
                      <a:pt x="967" y="127"/>
                      <a:pt x="967" y="127"/>
                      <a:pt x="967" y="127"/>
                    </a:cubicBezTo>
                    <a:cubicBezTo>
                      <a:pt x="967" y="57"/>
                      <a:pt x="910" y="0"/>
                      <a:pt x="840" y="0"/>
                    </a:cubicBezTo>
                    <a:cubicBezTo>
                      <a:pt x="817" y="0"/>
                      <a:pt x="817" y="0"/>
                      <a:pt x="817" y="0"/>
                    </a:cubicBezTo>
                    <a:cubicBezTo>
                      <a:pt x="747" y="0"/>
                      <a:pt x="689" y="57"/>
                      <a:pt x="689" y="127"/>
                    </a:cubicBezTo>
                    <a:close/>
                  </a:path>
                </a:pathLst>
              </a:custGeom>
              <a:solidFill>
                <a:srgbClr val="E5E3D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Freeform 679"/>
              <p:cNvSpPr>
                <a:spLocks/>
              </p:cNvSpPr>
              <p:nvPr/>
            </p:nvSpPr>
            <p:spPr bwMode="auto">
              <a:xfrm>
                <a:off x="4111" y="2014"/>
                <a:ext cx="2282" cy="1486"/>
              </a:xfrm>
              <a:custGeom>
                <a:avLst/>
                <a:gdLst>
                  <a:gd name="T0" fmla="*/ 689 w 967"/>
                  <a:gd name="T1" fmla="*/ 127 h 629"/>
                  <a:gd name="T2" fmla="*/ 673 w 967"/>
                  <a:gd name="T3" fmla="*/ 222 h 629"/>
                  <a:gd name="T4" fmla="*/ 0 w 967"/>
                  <a:gd name="T5" fmla="*/ 222 h 629"/>
                  <a:gd name="T6" fmla="*/ 0 w 967"/>
                  <a:gd name="T7" fmla="*/ 629 h 629"/>
                  <a:gd name="T8" fmla="*/ 750 w 967"/>
                  <a:gd name="T9" fmla="*/ 629 h 629"/>
                  <a:gd name="T10" fmla="*/ 827 w 967"/>
                  <a:gd name="T11" fmla="*/ 629 h 629"/>
                  <a:gd name="T12" fmla="*/ 840 w 967"/>
                  <a:gd name="T13" fmla="*/ 629 h 629"/>
                  <a:gd name="T14" fmla="*/ 967 w 967"/>
                  <a:gd name="T15" fmla="*/ 502 h 629"/>
                  <a:gd name="T16" fmla="*/ 967 w 967"/>
                  <a:gd name="T17" fmla="*/ 127 h 629"/>
                  <a:gd name="T18" fmla="*/ 840 w 967"/>
                  <a:gd name="T19" fmla="*/ 0 h 629"/>
                  <a:gd name="T20" fmla="*/ 817 w 967"/>
                  <a:gd name="T21" fmla="*/ 0 h 629"/>
                  <a:gd name="T22" fmla="*/ 689 w 967"/>
                  <a:gd name="T23" fmla="*/ 127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7" h="629">
                    <a:moveTo>
                      <a:pt x="689" y="127"/>
                    </a:moveTo>
                    <a:cubicBezTo>
                      <a:pt x="673" y="222"/>
                      <a:pt x="673" y="222"/>
                      <a:pt x="673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750" y="629"/>
                      <a:pt x="750" y="629"/>
                      <a:pt x="750" y="629"/>
                    </a:cubicBezTo>
                    <a:cubicBezTo>
                      <a:pt x="827" y="629"/>
                      <a:pt x="827" y="629"/>
                      <a:pt x="827" y="629"/>
                    </a:cubicBezTo>
                    <a:cubicBezTo>
                      <a:pt x="840" y="629"/>
                      <a:pt x="840" y="629"/>
                      <a:pt x="840" y="629"/>
                    </a:cubicBezTo>
                    <a:cubicBezTo>
                      <a:pt x="910" y="629"/>
                      <a:pt x="967" y="572"/>
                      <a:pt x="967" y="502"/>
                    </a:cubicBezTo>
                    <a:cubicBezTo>
                      <a:pt x="967" y="127"/>
                      <a:pt x="967" y="127"/>
                      <a:pt x="967" y="127"/>
                    </a:cubicBezTo>
                    <a:cubicBezTo>
                      <a:pt x="967" y="57"/>
                      <a:pt x="910" y="0"/>
                      <a:pt x="840" y="0"/>
                    </a:cubicBezTo>
                    <a:cubicBezTo>
                      <a:pt x="817" y="0"/>
                      <a:pt x="817" y="0"/>
                      <a:pt x="817" y="0"/>
                    </a:cubicBezTo>
                    <a:cubicBezTo>
                      <a:pt x="747" y="0"/>
                      <a:pt x="689" y="57"/>
                      <a:pt x="689" y="127"/>
                    </a:cubicBezTo>
                    <a:close/>
                  </a:path>
                </a:pathLst>
              </a:custGeom>
              <a:solidFill>
                <a:srgbClr val="E5E3D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Freeform 680"/>
              <p:cNvSpPr>
                <a:spLocks/>
              </p:cNvSpPr>
              <p:nvPr/>
            </p:nvSpPr>
            <p:spPr bwMode="auto">
              <a:xfrm>
                <a:off x="5738" y="2183"/>
                <a:ext cx="655" cy="473"/>
              </a:xfrm>
              <a:custGeom>
                <a:avLst/>
                <a:gdLst>
                  <a:gd name="T0" fmla="*/ 0 w 277"/>
                  <a:gd name="T1" fmla="*/ 43 h 199"/>
                  <a:gd name="T2" fmla="*/ 277 w 277"/>
                  <a:gd name="T3" fmla="*/ 199 h 199"/>
                  <a:gd name="T4" fmla="*/ 277 w 277"/>
                  <a:gd name="T5" fmla="*/ 95 h 199"/>
                  <a:gd name="T6" fmla="*/ 13 w 277"/>
                  <a:gd name="T7" fmla="*/ 0 h 199"/>
                  <a:gd name="T8" fmla="*/ 0 w 277"/>
                  <a:gd name="T9" fmla="*/ 4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199">
                    <a:moveTo>
                      <a:pt x="0" y="43"/>
                    </a:moveTo>
                    <a:cubicBezTo>
                      <a:pt x="277" y="199"/>
                      <a:pt x="277" y="199"/>
                      <a:pt x="277" y="199"/>
                    </a:cubicBezTo>
                    <a:cubicBezTo>
                      <a:pt x="277" y="95"/>
                      <a:pt x="277" y="95"/>
                      <a:pt x="277" y="9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13"/>
                      <a:pt x="2" y="28"/>
                      <a:pt x="0" y="43"/>
                    </a:cubicBez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Freeform 681"/>
              <p:cNvSpPr>
                <a:spLocks/>
              </p:cNvSpPr>
              <p:nvPr/>
            </p:nvSpPr>
            <p:spPr bwMode="auto">
              <a:xfrm>
                <a:off x="5454" y="2541"/>
                <a:ext cx="317" cy="959"/>
              </a:xfrm>
              <a:custGeom>
                <a:avLst/>
                <a:gdLst>
                  <a:gd name="T0" fmla="*/ 107 w 320"/>
                  <a:gd name="T1" fmla="*/ 0 h 962"/>
                  <a:gd name="T2" fmla="*/ 0 w 320"/>
                  <a:gd name="T3" fmla="*/ 0 h 962"/>
                  <a:gd name="T4" fmla="*/ 114 w 320"/>
                  <a:gd name="T5" fmla="*/ 962 h 962"/>
                  <a:gd name="T6" fmla="*/ 320 w 320"/>
                  <a:gd name="T7" fmla="*/ 962 h 962"/>
                  <a:gd name="T8" fmla="*/ 107 w 320"/>
                  <a:gd name="T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962">
                    <a:moveTo>
                      <a:pt x="107" y="0"/>
                    </a:moveTo>
                    <a:lnTo>
                      <a:pt x="0" y="0"/>
                    </a:lnTo>
                    <a:lnTo>
                      <a:pt x="114" y="962"/>
                    </a:lnTo>
                    <a:lnTo>
                      <a:pt x="320" y="96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Freeform 682"/>
              <p:cNvSpPr>
                <a:spLocks/>
              </p:cNvSpPr>
              <p:nvPr/>
            </p:nvSpPr>
            <p:spPr bwMode="auto">
              <a:xfrm>
                <a:off x="4340" y="2541"/>
                <a:ext cx="668" cy="959"/>
              </a:xfrm>
              <a:custGeom>
                <a:avLst/>
                <a:gdLst>
                  <a:gd name="T0" fmla="*/ 0 w 665"/>
                  <a:gd name="T1" fmla="*/ 962 h 962"/>
                  <a:gd name="T2" fmla="*/ 251 w 665"/>
                  <a:gd name="T3" fmla="*/ 962 h 962"/>
                  <a:gd name="T4" fmla="*/ 665 w 665"/>
                  <a:gd name="T5" fmla="*/ 0 h 962"/>
                  <a:gd name="T6" fmla="*/ 544 w 665"/>
                  <a:gd name="T7" fmla="*/ 0 h 962"/>
                  <a:gd name="T8" fmla="*/ 0 w 665"/>
                  <a:gd name="T9" fmla="*/ 962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5" h="962">
                    <a:moveTo>
                      <a:pt x="0" y="962"/>
                    </a:moveTo>
                    <a:lnTo>
                      <a:pt x="251" y="962"/>
                    </a:lnTo>
                    <a:lnTo>
                      <a:pt x="665" y="0"/>
                    </a:lnTo>
                    <a:lnTo>
                      <a:pt x="544" y="0"/>
                    </a:lnTo>
                    <a:lnTo>
                      <a:pt x="0" y="962"/>
                    </a:ln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30" name="Retângulo 829"/>
          <p:cNvSpPr/>
          <p:nvPr/>
        </p:nvSpPr>
        <p:spPr>
          <a:xfrm>
            <a:off x="0" y="4815418"/>
            <a:ext cx="12192000" cy="2042583"/>
          </a:xfrm>
          <a:prstGeom prst="rect">
            <a:avLst/>
          </a:prstGeom>
          <a:solidFill>
            <a:srgbClr val="D6D6D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09" name="Conector reto 108"/>
          <p:cNvCxnSpPr/>
          <p:nvPr/>
        </p:nvCxnSpPr>
        <p:spPr>
          <a:xfrm flipV="1">
            <a:off x="4085167" y="190501"/>
            <a:ext cx="0" cy="8763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Conector reto 827"/>
          <p:cNvCxnSpPr/>
          <p:nvPr/>
        </p:nvCxnSpPr>
        <p:spPr>
          <a:xfrm flipV="1">
            <a:off x="4929717" y="5128685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5" name="Retângulo 834"/>
          <p:cNvSpPr/>
          <p:nvPr/>
        </p:nvSpPr>
        <p:spPr>
          <a:xfrm>
            <a:off x="0" y="1219200"/>
            <a:ext cx="12192000" cy="341418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4362" name="Grupo 1130"/>
          <p:cNvGrpSpPr>
            <a:grpSpLocks/>
          </p:cNvGrpSpPr>
          <p:nvPr/>
        </p:nvGrpSpPr>
        <p:grpSpPr bwMode="auto">
          <a:xfrm>
            <a:off x="-243416" y="1661584"/>
            <a:ext cx="12714817" cy="2961216"/>
            <a:chOff x="-66675" y="1246346"/>
            <a:chExt cx="9535960" cy="2220913"/>
          </a:xfrm>
        </p:grpSpPr>
        <p:sp>
          <p:nvSpPr>
            <p:cNvPr id="892" name="Freeform 738"/>
            <p:cNvSpPr>
              <a:spLocks/>
            </p:cNvSpPr>
            <p:nvPr/>
          </p:nvSpPr>
          <p:spPr bwMode="auto">
            <a:xfrm>
              <a:off x="4824335" y="1246346"/>
              <a:ext cx="4644950" cy="2220913"/>
            </a:xfrm>
            <a:custGeom>
              <a:avLst/>
              <a:gdLst>
                <a:gd name="T0" fmla="*/ 2817 w 2926"/>
                <a:gd name="T1" fmla="*/ 1104 h 1399"/>
                <a:gd name="T2" fmla="*/ 2817 w 2926"/>
                <a:gd name="T3" fmla="*/ 615 h 1399"/>
                <a:gd name="T4" fmla="*/ 2582 w 2926"/>
                <a:gd name="T5" fmla="*/ 615 h 1399"/>
                <a:gd name="T6" fmla="*/ 2582 w 2926"/>
                <a:gd name="T7" fmla="*/ 410 h 1399"/>
                <a:gd name="T8" fmla="*/ 2315 w 2926"/>
                <a:gd name="T9" fmla="*/ 277 h 1399"/>
                <a:gd name="T10" fmla="*/ 2315 w 2926"/>
                <a:gd name="T11" fmla="*/ 715 h 1399"/>
                <a:gd name="T12" fmla="*/ 2152 w 2926"/>
                <a:gd name="T13" fmla="*/ 715 h 1399"/>
                <a:gd name="T14" fmla="*/ 2152 w 2926"/>
                <a:gd name="T15" fmla="*/ 460 h 1399"/>
                <a:gd name="T16" fmla="*/ 1927 w 2926"/>
                <a:gd name="T17" fmla="*/ 460 h 1399"/>
                <a:gd name="T18" fmla="*/ 1927 w 2926"/>
                <a:gd name="T19" fmla="*/ 560 h 1399"/>
                <a:gd name="T20" fmla="*/ 1844 w 2926"/>
                <a:gd name="T21" fmla="*/ 560 h 1399"/>
                <a:gd name="T22" fmla="*/ 1844 w 2926"/>
                <a:gd name="T23" fmla="*/ 829 h 1399"/>
                <a:gd name="T24" fmla="*/ 1740 w 2926"/>
                <a:gd name="T25" fmla="*/ 829 h 1399"/>
                <a:gd name="T26" fmla="*/ 1740 w 2926"/>
                <a:gd name="T27" fmla="*/ 71 h 1399"/>
                <a:gd name="T28" fmla="*/ 1560 w 2926"/>
                <a:gd name="T29" fmla="*/ 71 h 1399"/>
                <a:gd name="T30" fmla="*/ 1560 w 2926"/>
                <a:gd name="T31" fmla="*/ 0 h 1399"/>
                <a:gd name="T32" fmla="*/ 1422 w 2926"/>
                <a:gd name="T33" fmla="*/ 0 h 1399"/>
                <a:gd name="T34" fmla="*/ 1422 w 2926"/>
                <a:gd name="T35" fmla="*/ 624 h 1399"/>
                <a:gd name="T36" fmla="*/ 1261 w 2926"/>
                <a:gd name="T37" fmla="*/ 624 h 1399"/>
                <a:gd name="T38" fmla="*/ 1261 w 2926"/>
                <a:gd name="T39" fmla="*/ 187 h 1399"/>
                <a:gd name="T40" fmla="*/ 1141 w 2926"/>
                <a:gd name="T41" fmla="*/ 187 h 1399"/>
                <a:gd name="T42" fmla="*/ 1141 w 2926"/>
                <a:gd name="T43" fmla="*/ 624 h 1399"/>
                <a:gd name="T44" fmla="*/ 1072 w 2926"/>
                <a:gd name="T45" fmla="*/ 624 h 1399"/>
                <a:gd name="T46" fmla="*/ 1072 w 2926"/>
                <a:gd name="T47" fmla="*/ 268 h 1399"/>
                <a:gd name="T48" fmla="*/ 954 w 2926"/>
                <a:gd name="T49" fmla="*/ 268 h 1399"/>
                <a:gd name="T50" fmla="*/ 954 w 2926"/>
                <a:gd name="T51" fmla="*/ 572 h 1399"/>
                <a:gd name="T52" fmla="*/ 776 w 2926"/>
                <a:gd name="T53" fmla="*/ 662 h 1399"/>
                <a:gd name="T54" fmla="*/ 776 w 2926"/>
                <a:gd name="T55" fmla="*/ 560 h 1399"/>
                <a:gd name="T56" fmla="*/ 708 w 2926"/>
                <a:gd name="T57" fmla="*/ 598 h 1399"/>
                <a:gd name="T58" fmla="*/ 708 w 2926"/>
                <a:gd name="T59" fmla="*/ 408 h 1399"/>
                <a:gd name="T60" fmla="*/ 400 w 2926"/>
                <a:gd name="T61" fmla="*/ 408 h 1399"/>
                <a:gd name="T62" fmla="*/ 400 w 2926"/>
                <a:gd name="T63" fmla="*/ 615 h 1399"/>
                <a:gd name="T64" fmla="*/ 104 w 2926"/>
                <a:gd name="T65" fmla="*/ 615 h 1399"/>
                <a:gd name="T66" fmla="*/ 104 w 2926"/>
                <a:gd name="T67" fmla="*/ 1000 h 1399"/>
                <a:gd name="T68" fmla="*/ 0 w 2926"/>
                <a:gd name="T69" fmla="*/ 1000 h 1399"/>
                <a:gd name="T70" fmla="*/ 0 w 2926"/>
                <a:gd name="T71" fmla="*/ 1399 h 1399"/>
                <a:gd name="T72" fmla="*/ 2926 w 2926"/>
                <a:gd name="T73" fmla="*/ 1399 h 1399"/>
                <a:gd name="T74" fmla="*/ 2926 w 2926"/>
                <a:gd name="T75" fmla="*/ 1204 h 1399"/>
                <a:gd name="T76" fmla="*/ 2817 w 2926"/>
                <a:gd name="T77" fmla="*/ 1104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26" h="1399">
                  <a:moveTo>
                    <a:pt x="2817" y="1104"/>
                  </a:moveTo>
                  <a:lnTo>
                    <a:pt x="2817" y="615"/>
                  </a:lnTo>
                  <a:lnTo>
                    <a:pt x="2582" y="615"/>
                  </a:lnTo>
                  <a:lnTo>
                    <a:pt x="2582" y="410"/>
                  </a:lnTo>
                  <a:lnTo>
                    <a:pt x="2315" y="277"/>
                  </a:lnTo>
                  <a:lnTo>
                    <a:pt x="2315" y="715"/>
                  </a:lnTo>
                  <a:lnTo>
                    <a:pt x="2152" y="715"/>
                  </a:lnTo>
                  <a:lnTo>
                    <a:pt x="2152" y="460"/>
                  </a:lnTo>
                  <a:lnTo>
                    <a:pt x="1927" y="460"/>
                  </a:lnTo>
                  <a:lnTo>
                    <a:pt x="1927" y="560"/>
                  </a:lnTo>
                  <a:lnTo>
                    <a:pt x="1844" y="560"/>
                  </a:lnTo>
                  <a:lnTo>
                    <a:pt x="1844" y="829"/>
                  </a:lnTo>
                  <a:lnTo>
                    <a:pt x="1740" y="829"/>
                  </a:lnTo>
                  <a:lnTo>
                    <a:pt x="1740" y="71"/>
                  </a:lnTo>
                  <a:lnTo>
                    <a:pt x="1560" y="71"/>
                  </a:lnTo>
                  <a:lnTo>
                    <a:pt x="1560" y="0"/>
                  </a:lnTo>
                  <a:lnTo>
                    <a:pt x="1422" y="0"/>
                  </a:lnTo>
                  <a:lnTo>
                    <a:pt x="1422" y="624"/>
                  </a:lnTo>
                  <a:lnTo>
                    <a:pt x="1261" y="624"/>
                  </a:lnTo>
                  <a:lnTo>
                    <a:pt x="1261" y="187"/>
                  </a:lnTo>
                  <a:lnTo>
                    <a:pt x="1141" y="187"/>
                  </a:lnTo>
                  <a:lnTo>
                    <a:pt x="1141" y="624"/>
                  </a:lnTo>
                  <a:lnTo>
                    <a:pt x="1072" y="624"/>
                  </a:lnTo>
                  <a:lnTo>
                    <a:pt x="1072" y="268"/>
                  </a:lnTo>
                  <a:lnTo>
                    <a:pt x="954" y="268"/>
                  </a:lnTo>
                  <a:lnTo>
                    <a:pt x="954" y="572"/>
                  </a:lnTo>
                  <a:lnTo>
                    <a:pt x="776" y="662"/>
                  </a:lnTo>
                  <a:lnTo>
                    <a:pt x="776" y="560"/>
                  </a:lnTo>
                  <a:lnTo>
                    <a:pt x="708" y="598"/>
                  </a:lnTo>
                  <a:lnTo>
                    <a:pt x="708" y="408"/>
                  </a:lnTo>
                  <a:lnTo>
                    <a:pt x="400" y="408"/>
                  </a:lnTo>
                  <a:lnTo>
                    <a:pt x="400" y="615"/>
                  </a:lnTo>
                  <a:lnTo>
                    <a:pt x="104" y="615"/>
                  </a:lnTo>
                  <a:lnTo>
                    <a:pt x="104" y="1000"/>
                  </a:lnTo>
                  <a:lnTo>
                    <a:pt x="0" y="1000"/>
                  </a:lnTo>
                  <a:lnTo>
                    <a:pt x="0" y="1399"/>
                  </a:lnTo>
                  <a:lnTo>
                    <a:pt x="2926" y="1399"/>
                  </a:lnTo>
                  <a:lnTo>
                    <a:pt x="2926" y="1204"/>
                  </a:lnTo>
                  <a:lnTo>
                    <a:pt x="2817" y="110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7" name="Freeform 738"/>
            <p:cNvSpPr>
              <a:spLocks/>
            </p:cNvSpPr>
            <p:nvPr/>
          </p:nvSpPr>
          <p:spPr bwMode="auto">
            <a:xfrm flipH="1">
              <a:off x="828662" y="1246346"/>
              <a:ext cx="4862434" cy="2220913"/>
            </a:xfrm>
            <a:custGeom>
              <a:avLst/>
              <a:gdLst>
                <a:gd name="T0" fmla="*/ 2817 w 2926"/>
                <a:gd name="T1" fmla="*/ 1104 h 1399"/>
                <a:gd name="T2" fmla="*/ 2817 w 2926"/>
                <a:gd name="T3" fmla="*/ 615 h 1399"/>
                <a:gd name="T4" fmla="*/ 2582 w 2926"/>
                <a:gd name="T5" fmla="*/ 615 h 1399"/>
                <a:gd name="T6" fmla="*/ 2582 w 2926"/>
                <a:gd name="T7" fmla="*/ 410 h 1399"/>
                <a:gd name="T8" fmla="*/ 2315 w 2926"/>
                <a:gd name="T9" fmla="*/ 277 h 1399"/>
                <a:gd name="T10" fmla="*/ 2315 w 2926"/>
                <a:gd name="T11" fmla="*/ 715 h 1399"/>
                <a:gd name="T12" fmla="*/ 2152 w 2926"/>
                <a:gd name="T13" fmla="*/ 715 h 1399"/>
                <a:gd name="T14" fmla="*/ 2152 w 2926"/>
                <a:gd name="T15" fmla="*/ 460 h 1399"/>
                <a:gd name="T16" fmla="*/ 1927 w 2926"/>
                <a:gd name="T17" fmla="*/ 460 h 1399"/>
                <a:gd name="T18" fmla="*/ 1927 w 2926"/>
                <a:gd name="T19" fmla="*/ 560 h 1399"/>
                <a:gd name="T20" fmla="*/ 1844 w 2926"/>
                <a:gd name="T21" fmla="*/ 560 h 1399"/>
                <a:gd name="T22" fmla="*/ 1844 w 2926"/>
                <a:gd name="T23" fmla="*/ 829 h 1399"/>
                <a:gd name="T24" fmla="*/ 1740 w 2926"/>
                <a:gd name="T25" fmla="*/ 829 h 1399"/>
                <a:gd name="T26" fmla="*/ 1740 w 2926"/>
                <a:gd name="T27" fmla="*/ 71 h 1399"/>
                <a:gd name="T28" fmla="*/ 1560 w 2926"/>
                <a:gd name="T29" fmla="*/ 71 h 1399"/>
                <a:gd name="T30" fmla="*/ 1560 w 2926"/>
                <a:gd name="T31" fmla="*/ 0 h 1399"/>
                <a:gd name="T32" fmla="*/ 1422 w 2926"/>
                <a:gd name="T33" fmla="*/ 0 h 1399"/>
                <a:gd name="T34" fmla="*/ 1422 w 2926"/>
                <a:gd name="T35" fmla="*/ 624 h 1399"/>
                <a:gd name="T36" fmla="*/ 1261 w 2926"/>
                <a:gd name="T37" fmla="*/ 624 h 1399"/>
                <a:gd name="T38" fmla="*/ 1261 w 2926"/>
                <a:gd name="T39" fmla="*/ 187 h 1399"/>
                <a:gd name="T40" fmla="*/ 1141 w 2926"/>
                <a:gd name="T41" fmla="*/ 187 h 1399"/>
                <a:gd name="T42" fmla="*/ 1141 w 2926"/>
                <a:gd name="T43" fmla="*/ 624 h 1399"/>
                <a:gd name="T44" fmla="*/ 1072 w 2926"/>
                <a:gd name="T45" fmla="*/ 624 h 1399"/>
                <a:gd name="T46" fmla="*/ 1072 w 2926"/>
                <a:gd name="T47" fmla="*/ 268 h 1399"/>
                <a:gd name="T48" fmla="*/ 954 w 2926"/>
                <a:gd name="T49" fmla="*/ 268 h 1399"/>
                <a:gd name="T50" fmla="*/ 954 w 2926"/>
                <a:gd name="T51" fmla="*/ 572 h 1399"/>
                <a:gd name="T52" fmla="*/ 776 w 2926"/>
                <a:gd name="T53" fmla="*/ 662 h 1399"/>
                <a:gd name="T54" fmla="*/ 776 w 2926"/>
                <a:gd name="T55" fmla="*/ 560 h 1399"/>
                <a:gd name="T56" fmla="*/ 708 w 2926"/>
                <a:gd name="T57" fmla="*/ 598 h 1399"/>
                <a:gd name="T58" fmla="*/ 708 w 2926"/>
                <a:gd name="T59" fmla="*/ 408 h 1399"/>
                <a:gd name="T60" fmla="*/ 400 w 2926"/>
                <a:gd name="T61" fmla="*/ 408 h 1399"/>
                <a:gd name="T62" fmla="*/ 400 w 2926"/>
                <a:gd name="T63" fmla="*/ 615 h 1399"/>
                <a:gd name="T64" fmla="*/ 104 w 2926"/>
                <a:gd name="T65" fmla="*/ 615 h 1399"/>
                <a:gd name="T66" fmla="*/ 104 w 2926"/>
                <a:gd name="T67" fmla="*/ 1000 h 1399"/>
                <a:gd name="T68" fmla="*/ 0 w 2926"/>
                <a:gd name="T69" fmla="*/ 1000 h 1399"/>
                <a:gd name="T70" fmla="*/ 0 w 2926"/>
                <a:gd name="T71" fmla="*/ 1399 h 1399"/>
                <a:gd name="T72" fmla="*/ 2926 w 2926"/>
                <a:gd name="T73" fmla="*/ 1399 h 1399"/>
                <a:gd name="T74" fmla="*/ 2926 w 2926"/>
                <a:gd name="T75" fmla="*/ 1204 h 1399"/>
                <a:gd name="T76" fmla="*/ 2817 w 2926"/>
                <a:gd name="T77" fmla="*/ 1104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26" h="1399">
                  <a:moveTo>
                    <a:pt x="2817" y="1104"/>
                  </a:moveTo>
                  <a:lnTo>
                    <a:pt x="2817" y="615"/>
                  </a:lnTo>
                  <a:lnTo>
                    <a:pt x="2582" y="615"/>
                  </a:lnTo>
                  <a:lnTo>
                    <a:pt x="2582" y="410"/>
                  </a:lnTo>
                  <a:lnTo>
                    <a:pt x="2315" y="277"/>
                  </a:lnTo>
                  <a:lnTo>
                    <a:pt x="2315" y="715"/>
                  </a:lnTo>
                  <a:lnTo>
                    <a:pt x="2152" y="715"/>
                  </a:lnTo>
                  <a:lnTo>
                    <a:pt x="2152" y="460"/>
                  </a:lnTo>
                  <a:lnTo>
                    <a:pt x="1927" y="460"/>
                  </a:lnTo>
                  <a:lnTo>
                    <a:pt x="1927" y="560"/>
                  </a:lnTo>
                  <a:lnTo>
                    <a:pt x="1844" y="560"/>
                  </a:lnTo>
                  <a:lnTo>
                    <a:pt x="1844" y="829"/>
                  </a:lnTo>
                  <a:lnTo>
                    <a:pt x="1740" y="829"/>
                  </a:lnTo>
                  <a:lnTo>
                    <a:pt x="1740" y="71"/>
                  </a:lnTo>
                  <a:lnTo>
                    <a:pt x="1560" y="71"/>
                  </a:lnTo>
                  <a:lnTo>
                    <a:pt x="1560" y="0"/>
                  </a:lnTo>
                  <a:lnTo>
                    <a:pt x="1422" y="0"/>
                  </a:lnTo>
                  <a:lnTo>
                    <a:pt x="1422" y="624"/>
                  </a:lnTo>
                  <a:lnTo>
                    <a:pt x="1261" y="624"/>
                  </a:lnTo>
                  <a:lnTo>
                    <a:pt x="1261" y="187"/>
                  </a:lnTo>
                  <a:lnTo>
                    <a:pt x="1141" y="187"/>
                  </a:lnTo>
                  <a:lnTo>
                    <a:pt x="1141" y="624"/>
                  </a:lnTo>
                  <a:lnTo>
                    <a:pt x="1072" y="624"/>
                  </a:lnTo>
                  <a:lnTo>
                    <a:pt x="1072" y="268"/>
                  </a:lnTo>
                  <a:lnTo>
                    <a:pt x="954" y="268"/>
                  </a:lnTo>
                  <a:lnTo>
                    <a:pt x="954" y="572"/>
                  </a:lnTo>
                  <a:lnTo>
                    <a:pt x="776" y="662"/>
                  </a:lnTo>
                  <a:lnTo>
                    <a:pt x="776" y="560"/>
                  </a:lnTo>
                  <a:lnTo>
                    <a:pt x="708" y="598"/>
                  </a:lnTo>
                  <a:lnTo>
                    <a:pt x="708" y="408"/>
                  </a:lnTo>
                  <a:lnTo>
                    <a:pt x="400" y="408"/>
                  </a:lnTo>
                  <a:lnTo>
                    <a:pt x="400" y="615"/>
                  </a:lnTo>
                  <a:lnTo>
                    <a:pt x="104" y="615"/>
                  </a:lnTo>
                  <a:lnTo>
                    <a:pt x="104" y="1000"/>
                  </a:lnTo>
                  <a:lnTo>
                    <a:pt x="0" y="1000"/>
                  </a:lnTo>
                  <a:lnTo>
                    <a:pt x="0" y="1399"/>
                  </a:lnTo>
                  <a:lnTo>
                    <a:pt x="2926" y="1399"/>
                  </a:lnTo>
                  <a:lnTo>
                    <a:pt x="2926" y="1204"/>
                  </a:lnTo>
                  <a:lnTo>
                    <a:pt x="2817" y="110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9" name="Retângulo 1028"/>
            <p:cNvSpPr/>
            <p:nvPr/>
          </p:nvSpPr>
          <p:spPr>
            <a:xfrm>
              <a:off x="352419" y="1495583"/>
              <a:ext cx="819137" cy="197167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30" name="Retângulo 1029"/>
            <p:cNvSpPr/>
            <p:nvPr/>
          </p:nvSpPr>
          <p:spPr>
            <a:xfrm>
              <a:off x="-66675" y="1914683"/>
              <a:ext cx="819138" cy="155257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363" name="Picture 2" descr="Construindo Segurança e Saú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67" y="416984"/>
            <a:ext cx="2921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2"/>
            <a:ext cx="12192000" cy="68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Imagem 10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" name="Imagem 4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10" y="348529"/>
            <a:ext cx="948173" cy="43675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518662" y="768155"/>
            <a:ext cx="9126973" cy="861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pt-BR" sz="2700" dirty="0">
                <a:ln w="1905"/>
                <a:solidFill>
                  <a:srgbClr val="002060"/>
                </a:solidFill>
              </a:rPr>
              <a:t>www.cbic.org.br/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c</a:t>
            </a:r>
            <a:r>
              <a:rPr lang="pt-BR" sz="3700" dirty="0">
                <a:ln w="1905"/>
                <a:solidFill>
                  <a:srgbClr val="002060"/>
                </a:solidFill>
              </a:rPr>
              <a:t>onstruindo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s</a:t>
            </a:r>
            <a:r>
              <a:rPr lang="pt-BR" sz="3700" dirty="0">
                <a:ln w="1905"/>
                <a:solidFill>
                  <a:srgbClr val="002060"/>
                </a:solidFill>
              </a:rPr>
              <a:t>egurancae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s</a:t>
            </a:r>
            <a:r>
              <a:rPr lang="pt-BR" sz="3700" dirty="0">
                <a:ln w="1905"/>
                <a:solidFill>
                  <a:srgbClr val="002060"/>
                </a:solidFill>
              </a:rPr>
              <a:t>aude</a:t>
            </a:r>
            <a:r>
              <a:rPr lang="pt-BR" sz="2700" dirty="0">
                <a:ln w="1905"/>
                <a:solidFill>
                  <a:srgbClr val="00206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3277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55033"/>
            <a:ext cx="12192000" cy="6858000"/>
          </a:xfrm>
          <a:prstGeom prst="rect">
            <a:avLst/>
          </a:prstGeom>
          <a:solidFill>
            <a:srgbClr val="D32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11153" y="4015577"/>
            <a:ext cx="4480983" cy="2585299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eSocial</a:t>
            </a:r>
          </a:p>
          <a:p>
            <a:pPr>
              <a:defRPr/>
            </a:pP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eAgora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>
              <a:defRPr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Construção Colaborativa Gestão Compartilhada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442385" y="5077884"/>
            <a:ext cx="24151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101"/>
          <p:cNvGrpSpPr>
            <a:grpSpLocks/>
          </p:cNvGrpSpPr>
          <p:nvPr/>
        </p:nvGrpSpPr>
        <p:grpSpPr bwMode="auto">
          <a:xfrm>
            <a:off x="8498418" y="-55033"/>
            <a:ext cx="3693583" cy="3484033"/>
            <a:chOff x="6373905" y="0"/>
            <a:chExt cx="2770095" cy="2571750"/>
          </a:xfrm>
        </p:grpSpPr>
        <p:sp>
          <p:nvSpPr>
            <p:cNvPr id="19" name="Retângulo 18"/>
            <p:cNvSpPr/>
            <p:nvPr/>
          </p:nvSpPr>
          <p:spPr>
            <a:xfrm>
              <a:off x="6373905" y="0"/>
              <a:ext cx="2770095" cy="2571750"/>
            </a:xfrm>
            <a:prstGeom prst="rect">
              <a:avLst/>
            </a:prstGeom>
            <a:solidFill>
              <a:srgbClr val="DF6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535" name="Retângulo 10"/>
            <p:cNvSpPr>
              <a:spLocks noChangeArrowheads="1"/>
            </p:cNvSpPr>
            <p:nvPr/>
          </p:nvSpPr>
          <p:spPr bwMode="auto">
            <a:xfrm>
              <a:off x="6373907" y="1013719"/>
              <a:ext cx="2735168" cy="63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pt-BR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Softwares de Folha de Pagamento</a:t>
              </a:r>
            </a:p>
          </p:txBody>
        </p:sp>
        <p:sp>
          <p:nvSpPr>
            <p:cNvPr id="21536" name="Retângulo 14"/>
            <p:cNvSpPr>
              <a:spLocks noChangeArrowheads="1"/>
            </p:cNvSpPr>
            <p:nvPr/>
          </p:nvSpPr>
          <p:spPr bwMode="auto">
            <a:xfrm>
              <a:off x="7153656" y="378296"/>
              <a:ext cx="1478240" cy="57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pt-B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Arquivo </a:t>
              </a:r>
              <a:r>
                <a:rPr lang="pt-BR" sz="4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XML</a:t>
              </a:r>
              <a:endPara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Segoe UI" pitchFamily="34" charset="0"/>
              </a:endParaRPr>
            </a:p>
          </p:txBody>
        </p:sp>
      </p:grpSp>
      <p:grpSp>
        <p:nvGrpSpPr>
          <p:cNvPr id="8" name="Grupo 100"/>
          <p:cNvGrpSpPr>
            <a:grpSpLocks/>
          </p:cNvGrpSpPr>
          <p:nvPr/>
        </p:nvGrpSpPr>
        <p:grpSpPr bwMode="auto">
          <a:xfrm>
            <a:off x="4804833" y="-55033"/>
            <a:ext cx="3693584" cy="3484033"/>
            <a:chOff x="3603812" y="-41275"/>
            <a:chExt cx="2770095" cy="2613025"/>
          </a:xfrm>
        </p:grpSpPr>
        <p:sp>
          <p:nvSpPr>
            <p:cNvPr id="18" name="Retângulo 17"/>
            <p:cNvSpPr/>
            <p:nvPr/>
          </p:nvSpPr>
          <p:spPr>
            <a:xfrm>
              <a:off x="3603812" y="-41275"/>
              <a:ext cx="2770095" cy="2613025"/>
            </a:xfrm>
            <a:prstGeom prst="rect">
              <a:avLst/>
            </a:prstGeom>
            <a:solidFill>
              <a:srgbClr val="E89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533" name="Retângulo 13"/>
            <p:cNvSpPr>
              <a:spLocks noChangeArrowheads="1"/>
            </p:cNvSpPr>
            <p:nvPr/>
          </p:nvSpPr>
          <p:spPr bwMode="auto">
            <a:xfrm>
              <a:off x="3678814" y="71568"/>
              <a:ext cx="2695093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RH</a:t>
              </a:r>
            </a:p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FISCAL CONTÁBIL</a:t>
              </a:r>
            </a:p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JURÍDICO</a:t>
              </a: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4804833" y="3429000"/>
            <a:ext cx="3693584" cy="3429000"/>
          </a:xfrm>
          <a:prstGeom prst="rect">
            <a:avLst/>
          </a:prstGeom>
          <a:solidFill>
            <a:srgbClr val="AD2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>
              <a:solidFill>
                <a:srgbClr val="006C8F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893734" y="3522755"/>
            <a:ext cx="3050361" cy="1600413"/>
          </a:xfrm>
          <a:prstGeom prst="rect">
            <a:avLst/>
          </a:prstGeom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SAÚDE E </a:t>
            </a:r>
          </a:p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 </a:t>
            </a:r>
          </a:p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TRABALHO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5" name="Imagem 7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134" y="3884933"/>
            <a:ext cx="194733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8498418" y="3429000"/>
            <a:ext cx="3693583" cy="3429000"/>
          </a:xfrm>
          <a:prstGeom prst="rect">
            <a:avLst/>
          </a:prstGeom>
          <a:solidFill>
            <a:srgbClr val="791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8498417" y="5348818"/>
            <a:ext cx="3647016" cy="861751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 algn="r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Softwares Específicos </a:t>
            </a:r>
          </a:p>
          <a:p>
            <a:pPr algn="r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SST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626295" y="4423835"/>
            <a:ext cx="1962456" cy="779676"/>
          </a:xfrm>
          <a:prstGeom prst="rect">
            <a:avLst/>
          </a:prstGeom>
        </p:spPr>
        <p:txBody>
          <a:bodyPr wrap="none" lIns="121894" tIns="60946" rIns="121894" bIns="60946">
            <a:spAutoFit/>
          </a:bodyPr>
          <a:lstStyle/>
          <a:p>
            <a:pPr algn="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Arquivo</a:t>
            </a:r>
            <a:r>
              <a:rPr lang="pt-BR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XML</a:t>
            </a:r>
            <a:endParaRPr lang="pt-BR" sz="4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8" name="Picture 6" descr="http://www.strongit.com.br/_Site/images/eSocia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98" y="497418"/>
            <a:ext cx="4481469" cy="312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7164624" y="2060575"/>
            <a:ext cx="1111672" cy="10784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sz="900" dirty="0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93381" y="2281918"/>
            <a:ext cx="1060501" cy="615529"/>
          </a:xfrm>
          <a:prstGeom prst="rect">
            <a:avLst/>
          </a:prstGeom>
          <a:noFill/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latin typeface="Century Gothic" pitchFamily="34" charset="0"/>
              </a:rPr>
              <a:t>75%</a:t>
            </a:r>
          </a:p>
        </p:txBody>
      </p:sp>
      <p:sp>
        <p:nvSpPr>
          <p:cNvPr id="53" name="Elipse 52"/>
          <p:cNvSpPr/>
          <p:nvPr/>
        </p:nvSpPr>
        <p:spPr>
          <a:xfrm>
            <a:off x="7164626" y="5605116"/>
            <a:ext cx="1082039" cy="10452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sz="900" dirty="0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7186116" y="5822313"/>
            <a:ext cx="1060501" cy="615529"/>
          </a:xfrm>
          <a:prstGeom prst="rect">
            <a:avLst/>
          </a:prstGeom>
          <a:noFill/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latin typeface="Century Gothic" pitchFamily="34" charset="0"/>
              </a:rPr>
              <a:t>25%</a:t>
            </a:r>
          </a:p>
        </p:txBody>
      </p:sp>
      <p:sp>
        <p:nvSpPr>
          <p:cNvPr id="56" name="Freeform 1231"/>
          <p:cNvSpPr>
            <a:spLocks/>
          </p:cNvSpPr>
          <p:nvPr/>
        </p:nvSpPr>
        <p:spPr bwMode="auto">
          <a:xfrm rot="1743113">
            <a:off x="7520594" y="78503"/>
            <a:ext cx="950383" cy="516467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7" name="Freeform 1231"/>
          <p:cNvSpPr>
            <a:spLocks/>
          </p:cNvSpPr>
          <p:nvPr/>
        </p:nvSpPr>
        <p:spPr bwMode="auto">
          <a:xfrm rot="1743113">
            <a:off x="7520949" y="3573507"/>
            <a:ext cx="952500" cy="518584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1" name="Seta para cima e para baixo 20"/>
          <p:cNvSpPr/>
          <p:nvPr/>
        </p:nvSpPr>
        <p:spPr>
          <a:xfrm>
            <a:off x="11351686" y="2419351"/>
            <a:ext cx="535516" cy="200660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8498418" y="2931315"/>
            <a:ext cx="3693583" cy="98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58" name="Picture 2" descr="http://www.esocial.gov.br/img/log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71" t="20778" b="7954"/>
          <a:stretch>
            <a:fillRect/>
          </a:stretch>
        </p:blipFill>
        <p:spPr bwMode="auto">
          <a:xfrm>
            <a:off x="10723031" y="3246836"/>
            <a:ext cx="1422403" cy="4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http://2.bp.blogspot.com/-0pOZ504E6F8/UVCOId626eI/AAAAAAAAA0s/e9QdwvGFqx4/s1600/xm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29437" y="240075"/>
            <a:ext cx="923236" cy="97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8" descr="http://2.bp.blogspot.com/-0pOZ504E6F8/UVCOId626eI/AAAAAAAAA0s/e9QdwvGFqx4/s1600/xm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29437" y="4200515"/>
            <a:ext cx="944924" cy="99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tângulo 32"/>
          <p:cNvSpPr/>
          <p:nvPr/>
        </p:nvSpPr>
        <p:spPr>
          <a:xfrm>
            <a:off x="8509699" y="2966760"/>
            <a:ext cx="3647016" cy="492419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Mensageria</a:t>
            </a:r>
          </a:p>
        </p:txBody>
      </p:sp>
      <p:sp>
        <p:nvSpPr>
          <p:cNvPr id="34" name="Freeform 1231"/>
          <p:cNvSpPr>
            <a:spLocks/>
          </p:cNvSpPr>
          <p:nvPr/>
        </p:nvSpPr>
        <p:spPr bwMode="auto">
          <a:xfrm rot="10800000" flipH="1">
            <a:off x="9835205" y="3363299"/>
            <a:ext cx="797572" cy="420123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35" name="Imagem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95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44607"/>
            <a:ext cx="12192000" cy="6858000"/>
          </a:xfrm>
          <a:prstGeom prst="rect">
            <a:avLst/>
          </a:prstGeom>
          <a:solidFill>
            <a:srgbClr val="E9F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2" name="Grupo 47"/>
          <p:cNvGrpSpPr/>
          <p:nvPr/>
        </p:nvGrpSpPr>
        <p:grpSpPr>
          <a:xfrm flipH="1">
            <a:off x="1066801" y="153591"/>
            <a:ext cx="12179300" cy="6870700"/>
            <a:chOff x="0" y="-9525"/>
            <a:chExt cx="9134475" cy="5153025"/>
          </a:xfrm>
        </p:grpSpPr>
        <p:pic>
          <p:nvPicPr>
            <p:cNvPr id="49" name="Imagem 48"/>
            <p:cNvPicPr>
              <a:picLocks noChangeAspect="1"/>
            </p:cNvPicPr>
            <p:nvPr/>
          </p:nvPicPr>
          <p:blipFill rotWithShape="1">
            <a:blip r:embed="rId3" cstate="print"/>
            <a:srcRect t="1996" r="10059" b="2172"/>
            <a:stretch/>
          </p:blipFill>
          <p:spPr>
            <a:xfrm>
              <a:off x="4418820" y="-9525"/>
              <a:ext cx="4715655" cy="5153025"/>
            </a:xfrm>
            <a:prstGeom prst="rect">
              <a:avLst/>
            </a:prstGeom>
            <a:noFill/>
          </p:spPr>
        </p:pic>
        <p:pic>
          <p:nvPicPr>
            <p:cNvPr id="50" name="Imagem 49"/>
            <p:cNvPicPr>
              <a:picLocks noChangeAspect="1"/>
            </p:cNvPicPr>
            <p:nvPr/>
          </p:nvPicPr>
          <p:blipFill rotWithShape="1">
            <a:blip r:embed="rId3" cstate="print"/>
            <a:srcRect t="1996" r="10059" b="2172"/>
            <a:stretch/>
          </p:blipFill>
          <p:spPr>
            <a:xfrm>
              <a:off x="949934" y="-9525"/>
              <a:ext cx="4715655" cy="5153025"/>
            </a:xfrm>
            <a:prstGeom prst="rect">
              <a:avLst/>
            </a:prstGeom>
            <a:noFill/>
          </p:spPr>
        </p:pic>
        <p:pic>
          <p:nvPicPr>
            <p:cNvPr id="51" name="Imagem 50"/>
            <p:cNvPicPr>
              <a:picLocks noChangeAspect="1"/>
            </p:cNvPicPr>
            <p:nvPr/>
          </p:nvPicPr>
          <p:blipFill rotWithShape="1">
            <a:blip r:embed="rId3" cstate="print"/>
            <a:srcRect l="49147" t="1996" r="10059" b="2172"/>
            <a:stretch/>
          </p:blipFill>
          <p:spPr>
            <a:xfrm>
              <a:off x="0" y="-9525"/>
              <a:ext cx="2138850" cy="5153025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4930" r="48917" b="57253"/>
          <a:stretch/>
        </p:blipFill>
        <p:spPr bwMode="auto">
          <a:xfrm rot="21246924">
            <a:off x="1759863" y="1483367"/>
            <a:ext cx="3613457" cy="506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2713" y="661422"/>
            <a:ext cx="580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hlinkClick r:id="rId5"/>
              </a:rPr>
              <a:t>http</a:t>
            </a:r>
            <a:r>
              <a:rPr lang="en-US" sz="2800" dirty="0">
                <a:hlinkClick r:id="rId5"/>
              </a:rPr>
              <a:t>://www.portaldaindustria.com.br</a:t>
            </a:r>
            <a:r>
              <a:rPr lang="en-US" sz="2800" dirty="0" smtClean="0">
                <a:hlinkClick r:id="rId5"/>
              </a:rPr>
              <a:t>/</a:t>
            </a:r>
            <a:endParaRPr lang="en-US" sz="28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6" t="45757" r="30150" b="1"/>
          <a:stretch/>
        </p:blipFill>
        <p:spPr bwMode="auto">
          <a:xfrm rot="21281574">
            <a:off x="6910023" y="74218"/>
            <a:ext cx="4359024" cy="619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3236" y="63417"/>
            <a:ext cx="407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Cartilha E-social</a:t>
            </a:r>
            <a:endParaRPr lang="pt-BR" sz="4400" dirty="0"/>
          </a:p>
        </p:txBody>
      </p:sp>
      <p:pic>
        <p:nvPicPr>
          <p:cNvPr id="11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283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>
            <a:extLst>
              <a:ext uri="{FF2B5EF4-FFF2-40B4-BE49-F238E27FC236}">
                <a16:creationId xmlns:a16="http://schemas.microsoft.com/office/drawing/2014/main" xmlns="" id="{D1690CE9-58CD-431A-8CA7-534E4D53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3BCABA5F-43FD-4A6A-BFF3-DEBCA8081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/>
        </p:blipFill>
        <p:spPr>
          <a:xfrm>
            <a:off x="252291" y="940105"/>
            <a:ext cx="11687419" cy="5917895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xmlns="" id="{66D637CF-6CAF-4D88-A557-87CB9FFAE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73" y="85725"/>
            <a:ext cx="11385146" cy="779765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xmlns="" id="{5643A448-9FD6-4939-9754-551D108C340A}"/>
              </a:ext>
            </a:extLst>
          </p:cNvPr>
          <p:cNvSpPr txBox="1"/>
          <p:nvPr/>
        </p:nvSpPr>
        <p:spPr>
          <a:xfrm>
            <a:off x="1340624" y="425340"/>
            <a:ext cx="1007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44B81"/>
                </a:solidFill>
                <a:latin typeface="Century Gothic" panose="020B0502020202020204" pitchFamily="34" charset="0"/>
              </a:rPr>
              <a:t>ESTRATÉGIA DE PROGRAMAS DE SAÚDE E SEGURANÇA NA INDÚSTRIA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xmlns="" id="{9A7441E7-E7DB-4A80-80CF-1A67CA9B7999}"/>
              </a:ext>
            </a:extLst>
          </p:cNvPr>
          <p:cNvSpPr txBox="1"/>
          <p:nvPr/>
        </p:nvSpPr>
        <p:spPr>
          <a:xfrm>
            <a:off x="1340624" y="57150"/>
            <a:ext cx="100798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Rede SESI VIVA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xmlns="" id="{E115F9B0-8274-4EC8-8624-CC13A1626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685">
            <a:off x="428755" y="239921"/>
            <a:ext cx="478584" cy="460264"/>
          </a:xfrm>
          <a:prstGeom prst="rect">
            <a:avLst/>
          </a:prstGeom>
        </p:spPr>
      </p:pic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xmlns="" id="{64BA2D23-97C9-4D17-A7B9-48AB0A790F70}"/>
              </a:ext>
            </a:extLst>
          </p:cNvPr>
          <p:cNvCxnSpPr>
            <a:cxnSpLocks/>
          </p:cNvCxnSpPr>
          <p:nvPr/>
        </p:nvCxnSpPr>
        <p:spPr>
          <a:xfrm flipV="1">
            <a:off x="6380550" y="1552575"/>
            <a:ext cx="4801800" cy="1228725"/>
          </a:xfrm>
          <a:prstGeom prst="bentConnector3">
            <a:avLst>
              <a:gd name="adj1" fmla="val 13"/>
            </a:avLst>
          </a:prstGeom>
          <a:ln w="28575">
            <a:solidFill>
              <a:srgbClr val="009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: Angulado 90">
            <a:extLst>
              <a:ext uri="{FF2B5EF4-FFF2-40B4-BE49-F238E27FC236}">
                <a16:creationId xmlns:a16="http://schemas.microsoft.com/office/drawing/2014/main" xmlns="" id="{D51552F1-4241-4519-A876-27118E4DC31E}"/>
              </a:ext>
            </a:extLst>
          </p:cNvPr>
          <p:cNvCxnSpPr>
            <a:cxnSpLocks/>
          </p:cNvCxnSpPr>
          <p:nvPr/>
        </p:nvCxnSpPr>
        <p:spPr>
          <a:xfrm flipH="1" flipV="1">
            <a:off x="1009650" y="1552575"/>
            <a:ext cx="4801800" cy="1228725"/>
          </a:xfrm>
          <a:prstGeom prst="bentConnector3">
            <a:avLst>
              <a:gd name="adj1" fmla="val 13"/>
            </a:avLst>
          </a:prstGeom>
          <a:ln w="28575">
            <a:solidFill>
              <a:srgbClr val="AC23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Angulado 91">
            <a:extLst>
              <a:ext uri="{FF2B5EF4-FFF2-40B4-BE49-F238E27FC236}">
                <a16:creationId xmlns:a16="http://schemas.microsoft.com/office/drawing/2014/main" xmlns="" id="{CAEFC1E1-1B26-4E19-AEB4-1FC81CEEF9AD}"/>
              </a:ext>
            </a:extLst>
          </p:cNvPr>
          <p:cNvCxnSpPr>
            <a:cxnSpLocks/>
          </p:cNvCxnSpPr>
          <p:nvPr/>
        </p:nvCxnSpPr>
        <p:spPr>
          <a:xfrm>
            <a:off x="6380550" y="4915828"/>
            <a:ext cx="4801800" cy="1678647"/>
          </a:xfrm>
          <a:prstGeom prst="bentConnector3">
            <a:avLst>
              <a:gd name="adj1" fmla="val -186"/>
            </a:avLst>
          </a:prstGeom>
          <a:ln w="28575">
            <a:solidFill>
              <a:srgbClr val="76B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: Angulado 95">
            <a:extLst>
              <a:ext uri="{FF2B5EF4-FFF2-40B4-BE49-F238E27FC236}">
                <a16:creationId xmlns:a16="http://schemas.microsoft.com/office/drawing/2014/main" xmlns="" id="{0C3D73B3-C880-4A7F-B316-D7CAADDB9B54}"/>
              </a:ext>
            </a:extLst>
          </p:cNvPr>
          <p:cNvCxnSpPr>
            <a:cxnSpLocks/>
          </p:cNvCxnSpPr>
          <p:nvPr/>
        </p:nvCxnSpPr>
        <p:spPr>
          <a:xfrm flipH="1">
            <a:off x="1009650" y="4915828"/>
            <a:ext cx="4801800" cy="1678647"/>
          </a:xfrm>
          <a:prstGeom prst="bentConnector3">
            <a:avLst>
              <a:gd name="adj1" fmla="val -186"/>
            </a:avLst>
          </a:prstGeom>
          <a:ln w="28575">
            <a:solidFill>
              <a:srgbClr val="E4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12" name="Agrupar 43011">
            <a:extLst>
              <a:ext uri="{FF2B5EF4-FFF2-40B4-BE49-F238E27FC236}">
                <a16:creationId xmlns:a16="http://schemas.microsoft.com/office/drawing/2014/main" xmlns="" id="{B310BC51-0091-4CC9-9381-A64D39AB8832}"/>
              </a:ext>
            </a:extLst>
          </p:cNvPr>
          <p:cNvGrpSpPr/>
          <p:nvPr/>
        </p:nvGrpSpPr>
        <p:grpSpPr>
          <a:xfrm>
            <a:off x="4742559" y="2594325"/>
            <a:ext cx="2979485" cy="2408309"/>
            <a:chOff x="4742559" y="2632425"/>
            <a:chExt cx="2979485" cy="2408309"/>
          </a:xfrm>
        </p:grpSpPr>
        <p:sp>
          <p:nvSpPr>
            <p:cNvPr id="102" name="Rectangle 60">
              <a:extLst>
                <a:ext uri="{FF2B5EF4-FFF2-40B4-BE49-F238E27FC236}">
                  <a16:creationId xmlns:a16="http://schemas.microsoft.com/office/drawing/2014/main" xmlns="" id="{C97A7C6B-AC94-4DF4-8B46-92462EE5F5F0}"/>
                </a:ext>
              </a:extLst>
            </p:cNvPr>
            <p:cNvSpPr>
              <a:spLocks/>
            </p:cNvSpPr>
            <p:nvPr/>
          </p:nvSpPr>
          <p:spPr>
            <a:xfrm rot="18900000">
              <a:off x="4742559" y="3021735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03" name="Rectangle 60">
              <a:extLst>
                <a:ext uri="{FF2B5EF4-FFF2-40B4-BE49-F238E27FC236}">
                  <a16:creationId xmlns:a16="http://schemas.microsoft.com/office/drawing/2014/main" xmlns="" id="{004C1EED-76D2-44FD-A584-71921A5C3F32}"/>
                </a:ext>
              </a:extLst>
            </p:cNvPr>
            <p:cNvSpPr>
              <a:spLocks/>
            </p:cNvSpPr>
            <p:nvPr/>
          </p:nvSpPr>
          <p:spPr>
            <a:xfrm rot="2700000">
              <a:off x="4742559" y="4433307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04" name="Rectangle 60">
              <a:extLst>
                <a:ext uri="{FF2B5EF4-FFF2-40B4-BE49-F238E27FC236}">
                  <a16:creationId xmlns:a16="http://schemas.microsoft.com/office/drawing/2014/main" xmlns="" id="{78DA0550-D146-4940-A382-7C323BECE67B}"/>
                </a:ext>
              </a:extLst>
            </p:cNvPr>
            <p:cNvSpPr>
              <a:spLocks/>
            </p:cNvSpPr>
            <p:nvPr/>
          </p:nvSpPr>
          <p:spPr>
            <a:xfrm rot="18900000">
              <a:off x="6216964" y="4477612"/>
              <a:ext cx="15050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      Info</a:t>
              </a:r>
            </a:p>
          </p:txBody>
        </p:sp>
        <p:sp>
          <p:nvSpPr>
            <p:cNvPr id="106" name="Rectangle 60">
              <a:extLst>
                <a:ext uri="{FF2B5EF4-FFF2-40B4-BE49-F238E27FC236}">
                  <a16:creationId xmlns:a16="http://schemas.microsoft.com/office/drawing/2014/main" xmlns="" id="{3A2AC3C6-1CE9-4ED6-B75D-B63A8E0D0DE7}"/>
                </a:ext>
              </a:extLst>
            </p:cNvPr>
            <p:cNvSpPr>
              <a:spLocks/>
            </p:cNvSpPr>
            <p:nvPr/>
          </p:nvSpPr>
          <p:spPr>
            <a:xfrm rot="2700000">
              <a:off x="6448424" y="2901298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Info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43008" name="Imagem 43007">
              <a:extLst>
                <a:ext uri="{FF2B5EF4-FFF2-40B4-BE49-F238E27FC236}">
                  <a16:creationId xmlns:a16="http://schemas.microsoft.com/office/drawing/2014/main" xmlns="" id="{FDF044D2-C66C-47DD-A6C4-EAD2E461D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5426718" y="2789713"/>
              <a:ext cx="193111" cy="172800"/>
            </a:xfrm>
            <a:prstGeom prst="rect">
              <a:avLst/>
            </a:prstGeom>
          </p:spPr>
        </p:pic>
        <p:pic>
          <p:nvPicPr>
            <p:cNvPr id="43011" name="Imagem 43010">
              <a:extLst>
                <a:ext uri="{FF2B5EF4-FFF2-40B4-BE49-F238E27FC236}">
                  <a16:creationId xmlns:a16="http://schemas.microsoft.com/office/drawing/2014/main" xmlns="" id="{ABE3F8A4-BFEE-4119-8B7D-7163BDBA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7028150" y="3191914"/>
              <a:ext cx="192735" cy="172463"/>
            </a:xfrm>
            <a:prstGeom prst="rect">
              <a:avLst/>
            </a:prstGeom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xmlns="" id="{8B071626-4A95-42F3-BFDE-33F46FB0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5426718" y="4857130"/>
              <a:ext cx="193111" cy="172800"/>
            </a:xfrm>
            <a:prstGeom prst="rect">
              <a:avLst/>
            </a:prstGeom>
          </p:spPr>
        </p:pic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xmlns="" id="{C38A160E-042E-48DF-BED5-FB31DDCA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0000">
              <a:off x="6870018" y="4520631"/>
              <a:ext cx="193111" cy="172800"/>
            </a:xfrm>
            <a:prstGeom prst="rect">
              <a:avLst/>
            </a:prstGeom>
          </p:spPr>
        </p:pic>
        <p:pic>
          <p:nvPicPr>
            <p:cNvPr id="116" name="Imagem 115">
              <a:extLst>
                <a:ext uri="{FF2B5EF4-FFF2-40B4-BE49-F238E27FC236}">
                  <a16:creationId xmlns:a16="http://schemas.microsoft.com/office/drawing/2014/main" xmlns="" id="{7FFA5D04-91F7-461A-99CF-D11EA59DF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7315316" y="4113455"/>
              <a:ext cx="192735" cy="172463"/>
            </a:xfrm>
            <a:prstGeom prst="rect">
              <a:avLst/>
            </a:prstGeom>
          </p:spPr>
        </p:pic>
      </p:grpSp>
      <p:cxnSp>
        <p:nvCxnSpPr>
          <p:cNvPr id="43014" name="Conector reto 43013">
            <a:extLst>
              <a:ext uri="{FF2B5EF4-FFF2-40B4-BE49-F238E27FC236}">
                <a16:creationId xmlns:a16="http://schemas.microsoft.com/office/drawing/2014/main" xmlns="" id="{3192C420-E06F-4840-BD7C-ECD9A97BB4D7}"/>
              </a:ext>
            </a:extLst>
          </p:cNvPr>
          <p:cNvCxnSpPr/>
          <p:nvPr/>
        </p:nvCxnSpPr>
        <p:spPr>
          <a:xfrm>
            <a:off x="1020233" y="3860952"/>
            <a:ext cx="1015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AEDE612B-67B1-468D-8961-1AB7E7F154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58" y="2479827"/>
            <a:ext cx="2762250" cy="2762250"/>
          </a:xfrm>
          <a:prstGeom prst="rect">
            <a:avLst/>
          </a:prstGeom>
        </p:spPr>
      </p:pic>
      <p:sp>
        <p:nvSpPr>
          <p:cNvPr id="76" name="Retângulo 75">
            <a:extLst>
              <a:ext uri="{FF2B5EF4-FFF2-40B4-BE49-F238E27FC236}">
                <a16:creationId xmlns:a16="http://schemas.microsoft.com/office/drawing/2014/main" xmlns="" id="{2258D85A-A0C5-4C58-88A7-4FE9FD2BD8FE}"/>
              </a:ext>
            </a:extLst>
          </p:cNvPr>
          <p:cNvSpPr/>
          <p:nvPr/>
        </p:nvSpPr>
        <p:spPr>
          <a:xfrm>
            <a:off x="5364187" y="3772590"/>
            <a:ext cx="145709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Banco de dados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Dados de saúde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Preferências 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Hábitos de Consumo</a:t>
            </a:r>
            <a:endParaRPr lang="pt-BR" sz="105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79" name="Rectangle 60">
            <a:extLst>
              <a:ext uri="{FF2B5EF4-FFF2-40B4-BE49-F238E27FC236}">
                <a16:creationId xmlns:a16="http://schemas.microsoft.com/office/drawing/2014/main" xmlns="" id="{E69EF426-04B4-45E0-A131-1F450D071A59}"/>
              </a:ext>
            </a:extLst>
          </p:cNvPr>
          <p:cNvSpPr>
            <a:spLocks/>
          </p:cNvSpPr>
          <p:nvPr/>
        </p:nvSpPr>
        <p:spPr>
          <a:xfrm>
            <a:off x="5657850" y="3001514"/>
            <a:ext cx="876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BIG</a:t>
            </a:r>
          </a:p>
          <a:p>
            <a:pPr algn="ctr"/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Data</a:t>
            </a:r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xmlns="" id="{50E4685D-49A9-483A-A871-C8F397D55D35}"/>
              </a:ext>
            </a:extLst>
          </p:cNvPr>
          <p:cNvSpPr/>
          <p:nvPr/>
        </p:nvSpPr>
        <p:spPr>
          <a:xfrm>
            <a:off x="2991873" y="38059"/>
            <a:ext cx="31611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  <a:endParaRPr lang="pt-BR" sz="1700" dirty="0">
              <a:latin typeface="Century Gothic" panose="020B0502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7287" y="4171978"/>
            <a:ext cx="3099412" cy="95978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6686" y="5262680"/>
            <a:ext cx="4324414" cy="120209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354" y="1806767"/>
            <a:ext cx="3648580" cy="18122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133" y="4406749"/>
            <a:ext cx="2278578" cy="19665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2252" y="4704204"/>
            <a:ext cx="2314986" cy="12173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572" y="1795748"/>
            <a:ext cx="2334476" cy="17902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5119" y="2101681"/>
            <a:ext cx="1711286" cy="891942"/>
          </a:xfrm>
          <a:prstGeom prst="rect">
            <a:avLst/>
          </a:prstGeom>
        </p:spPr>
      </p:pic>
      <p:pic>
        <p:nvPicPr>
          <p:cNvPr id="34" name="Imagem 10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6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m 162">
            <a:extLst>
              <a:ext uri="{FF2B5EF4-FFF2-40B4-BE49-F238E27FC236}">
                <a16:creationId xmlns="" xmlns:a16="http://schemas.microsoft.com/office/drawing/2014/main" id="{539A61DF-A207-47B3-9791-3315482CD6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="" xmlns:a16="http://schemas.microsoft.com/office/drawing/2014/main" id="{3CBF150F-8E97-4536-B5D4-1D0618766C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73" y="85725"/>
            <a:ext cx="11385146" cy="779765"/>
          </a:xfrm>
          <a:prstGeom prst="rect">
            <a:avLst/>
          </a:prstGeom>
        </p:spPr>
      </p:pic>
      <p:sp>
        <p:nvSpPr>
          <p:cNvPr id="126" name="CaixaDeTexto 125">
            <a:extLst>
              <a:ext uri="{FF2B5EF4-FFF2-40B4-BE49-F238E27FC236}">
                <a16:creationId xmlns="" xmlns:a16="http://schemas.microsoft.com/office/drawing/2014/main" id="{FA8EB8F4-E9BD-44A1-9B21-C0DC74A2BBC6}"/>
              </a:ext>
            </a:extLst>
          </p:cNvPr>
          <p:cNvSpPr txBox="1"/>
          <p:nvPr/>
        </p:nvSpPr>
        <p:spPr>
          <a:xfrm>
            <a:off x="1340624" y="425340"/>
            <a:ext cx="1007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44B81"/>
                </a:solidFill>
                <a:latin typeface="Century Gothic" panose="020B0502020202020204" pitchFamily="34" charset="0"/>
              </a:rPr>
              <a:t>PLATAFORMA NACIONAL DE SERVIÇOS EM SST E PROMOÇÃO DA SAÚDE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="" xmlns:a16="http://schemas.microsoft.com/office/drawing/2014/main" id="{60259BDD-76CC-4633-9A95-F699F14795DD}"/>
              </a:ext>
            </a:extLst>
          </p:cNvPr>
          <p:cNvSpPr txBox="1"/>
          <p:nvPr/>
        </p:nvSpPr>
        <p:spPr>
          <a:xfrm>
            <a:off x="1340624" y="57150"/>
            <a:ext cx="100798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Centros de Inovação SESI </a:t>
            </a:r>
          </a:p>
        </p:txBody>
      </p:sp>
      <p:pic>
        <p:nvPicPr>
          <p:cNvPr id="66" name="Imagem 65">
            <a:extLst>
              <a:ext uri="{FF2B5EF4-FFF2-40B4-BE49-F238E27FC236}">
                <a16:creationId xmlns="" xmlns:a16="http://schemas.microsoft.com/office/drawing/2014/main" id="{3316BCE3-6EC3-44E0-8FC9-4BC358B4B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2" y="204962"/>
            <a:ext cx="487091" cy="4979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3AF936A-AD7C-43A9-8A63-57695F05E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7" y="967971"/>
            <a:ext cx="11265267" cy="57530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6E0092CD-3E9E-485D-BBCB-BD47BB080B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23" y="1887481"/>
            <a:ext cx="8737495" cy="2688891"/>
          </a:xfrm>
          <a:prstGeom prst="rect">
            <a:avLst/>
          </a:prstGeom>
        </p:spPr>
      </p:pic>
      <p:sp>
        <p:nvSpPr>
          <p:cNvPr id="106" name="Retângulo 5">
            <a:extLst>
              <a:ext uri="{FF2B5EF4-FFF2-40B4-BE49-F238E27FC236}">
                <a16:creationId xmlns="" xmlns:a16="http://schemas.microsoft.com/office/drawing/2014/main" id="{F3A3E0D0-168C-47C7-92CF-714BFE753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488" y="4463631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Prevenção da Incapacidade</a:t>
            </a:r>
          </a:p>
        </p:txBody>
      </p:sp>
      <p:sp>
        <p:nvSpPr>
          <p:cNvPr id="107" name="Retângulo 5">
            <a:extLst>
              <a:ext uri="{FF2B5EF4-FFF2-40B4-BE49-F238E27FC236}">
                <a16:creationId xmlns="" xmlns:a16="http://schemas.microsoft.com/office/drawing/2014/main" id="{7428897E-1473-4AE1-91E3-C8517CB3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683" y="1508263"/>
            <a:ext cx="18338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Economia para Saúde e Segurança</a:t>
            </a:r>
          </a:p>
        </p:txBody>
      </p:sp>
      <p:sp>
        <p:nvSpPr>
          <p:cNvPr id="108" name="Retângulo 5">
            <a:extLst>
              <a:ext uri="{FF2B5EF4-FFF2-40B4-BE49-F238E27FC236}">
                <a16:creationId xmlns="" xmlns:a16="http://schemas.microsoft.com/office/drawing/2014/main" id="{63DE69D9-CCE6-4EA5-9A71-236293A4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8923" y="4565118"/>
            <a:ext cx="1108379" cy="2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Ergonomia</a:t>
            </a:r>
          </a:p>
        </p:txBody>
      </p:sp>
      <p:sp>
        <p:nvSpPr>
          <p:cNvPr id="109" name="Retângulo 5">
            <a:extLst>
              <a:ext uri="{FF2B5EF4-FFF2-40B4-BE49-F238E27FC236}">
                <a16:creationId xmlns="" xmlns:a16="http://schemas.microsoft.com/office/drawing/2014/main" id="{ABF6C167-AAAE-4AB0-B34A-5201E69ED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740" y="151020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Sistemas de Gestão em SST</a:t>
            </a:r>
          </a:p>
        </p:txBody>
      </p:sp>
      <p:sp>
        <p:nvSpPr>
          <p:cNvPr id="110" name="Retângulo 5">
            <a:extLst>
              <a:ext uri="{FF2B5EF4-FFF2-40B4-BE49-F238E27FC236}">
                <a16:creationId xmlns="" xmlns:a16="http://schemas.microsoft.com/office/drawing/2014/main" id="{F68A7501-2A89-4837-9817-C848CC112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383" y="4462971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Longevidade e Produtividade</a:t>
            </a:r>
          </a:p>
        </p:txBody>
      </p:sp>
      <p:sp>
        <p:nvSpPr>
          <p:cNvPr id="111" name="Retângulo 5">
            <a:extLst>
              <a:ext uri="{FF2B5EF4-FFF2-40B4-BE49-F238E27FC236}">
                <a16:creationId xmlns="" xmlns:a16="http://schemas.microsoft.com/office/drawing/2014/main" id="{7D00A898-CBC1-4785-96C6-7EE936C2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654" y="150826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Higiene Ocupacional</a:t>
            </a:r>
          </a:p>
        </p:txBody>
      </p:sp>
      <p:sp>
        <p:nvSpPr>
          <p:cNvPr id="112" name="Retângulo 5">
            <a:extLst>
              <a:ext uri="{FF2B5EF4-FFF2-40B4-BE49-F238E27FC236}">
                <a16:creationId xmlns="" xmlns:a16="http://schemas.microsoft.com/office/drawing/2014/main" id="{A909E80E-EA10-48EE-9A86-14410509F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7260" y="446119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Fatores </a:t>
            </a:r>
            <a:r>
              <a:rPr lang="pt-BR" sz="1300" b="1" dirty="0" err="1">
                <a:solidFill>
                  <a:srgbClr val="262626"/>
                </a:solidFill>
                <a:latin typeface="Century Gothic" panose="020B0502020202020204" pitchFamily="34" charset="0"/>
              </a:rPr>
              <a:t>Psicosociais</a:t>
            </a:r>
            <a:endParaRPr lang="pt-BR" sz="1300" b="1" dirty="0">
              <a:solidFill>
                <a:srgbClr val="26262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Retângulo 5">
            <a:extLst>
              <a:ext uri="{FF2B5EF4-FFF2-40B4-BE49-F238E27FC236}">
                <a16:creationId xmlns="" xmlns:a16="http://schemas.microsoft.com/office/drawing/2014/main" id="{BC92DE35-5684-4F8E-849F-44A2D7CD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568" y="151020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Tecnologias para Saúde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="" xmlns:a16="http://schemas.microsoft.com/office/drawing/2014/main" id="{5C2967BB-24FE-408E-BAE7-B1FDBC6CF643}"/>
              </a:ext>
            </a:extLst>
          </p:cNvPr>
          <p:cNvGrpSpPr/>
          <p:nvPr/>
        </p:nvGrpSpPr>
        <p:grpSpPr>
          <a:xfrm>
            <a:off x="1347382" y="5057521"/>
            <a:ext cx="3703775" cy="1099785"/>
            <a:chOff x="1347382" y="5057521"/>
            <a:chExt cx="3703775" cy="1099785"/>
          </a:xfrm>
        </p:grpSpPr>
        <p:pic>
          <p:nvPicPr>
            <p:cNvPr id="123" name="Imagem 122">
              <a:extLst>
                <a:ext uri="{FF2B5EF4-FFF2-40B4-BE49-F238E27FC236}">
                  <a16:creationId xmlns="" xmlns:a16="http://schemas.microsoft.com/office/drawing/2014/main" id="{FBBE33B1-A166-4D1D-88F6-877281E21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1347382" y="5057521"/>
              <a:ext cx="919162" cy="829889"/>
            </a:xfrm>
            <a:prstGeom prst="rect">
              <a:avLst/>
            </a:prstGeom>
          </p:spPr>
        </p:pic>
        <p:sp>
          <p:nvSpPr>
            <p:cNvPr id="124" name="CaixaDeTexto 123">
              <a:extLst>
                <a:ext uri="{FF2B5EF4-FFF2-40B4-BE49-F238E27FC236}">
                  <a16:creationId xmlns="" xmlns:a16="http://schemas.microsoft.com/office/drawing/2014/main" id="{A125567A-647A-451F-9F25-90796D4FEBFE}"/>
                </a:ext>
              </a:extLst>
            </p:cNvPr>
            <p:cNvSpPr txBox="1"/>
            <p:nvPr/>
          </p:nvSpPr>
          <p:spPr>
            <a:xfrm>
              <a:off x="2542675" y="5194303"/>
              <a:ext cx="2061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 b="1">
                  <a:solidFill>
                    <a:srgbClr val="044B81"/>
                  </a:solidFill>
                  <a:latin typeface="ITC Avant Garde Std Bk" panose="020B0502020202020204" pitchFamily="34" charset="0"/>
                </a:defRPr>
              </a:lvl1pPr>
            </a:lstStyle>
            <a:p>
              <a:pPr algn="ctr"/>
              <a:r>
                <a:rPr lang="pt-BR" sz="1400" dirty="0">
                  <a:solidFill>
                    <a:srgbClr val="262626"/>
                  </a:solidFill>
                  <a:latin typeface="Century Gothic" panose="020B0502020202020204" pitchFamily="34" charset="0"/>
                </a:rPr>
                <a:t>Segmentação</a:t>
              </a:r>
            </a:p>
          </p:txBody>
        </p:sp>
        <p:grpSp>
          <p:nvGrpSpPr>
            <p:cNvPr id="128" name="Agrupar 127">
              <a:extLst>
                <a:ext uri="{FF2B5EF4-FFF2-40B4-BE49-F238E27FC236}">
                  <a16:creationId xmlns="" xmlns:a16="http://schemas.microsoft.com/office/drawing/2014/main" id="{4491B884-7874-448A-9A0C-0FBCDD7E6B1A}"/>
                </a:ext>
              </a:extLst>
            </p:cNvPr>
            <p:cNvGrpSpPr/>
            <p:nvPr/>
          </p:nvGrpSpPr>
          <p:grpSpPr>
            <a:xfrm>
              <a:off x="1470215" y="5264521"/>
              <a:ext cx="434904" cy="255241"/>
              <a:chOff x="9204497" y="1643285"/>
              <a:chExt cx="434904" cy="255241"/>
            </a:xfrm>
          </p:grpSpPr>
          <p:sp>
            <p:nvSpPr>
              <p:cNvPr id="131" name="Freeform 17">
                <a:extLst>
                  <a:ext uri="{FF2B5EF4-FFF2-40B4-BE49-F238E27FC236}">
                    <a16:creationId xmlns="" xmlns:a16="http://schemas.microsoft.com/office/drawing/2014/main" id="{610C42C6-9856-4F9C-893A-44520021B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024" y="1643285"/>
                <a:ext cx="203849" cy="176538"/>
              </a:xfrm>
              <a:custGeom>
                <a:avLst/>
                <a:gdLst>
                  <a:gd name="T0" fmla="*/ 1596 w 3192"/>
                  <a:gd name="T1" fmla="*/ 2759 h 2759"/>
                  <a:gd name="T2" fmla="*/ 3192 w 3192"/>
                  <a:gd name="T3" fmla="*/ 0 h 2759"/>
                  <a:gd name="T4" fmla="*/ 0 w 3192"/>
                  <a:gd name="T5" fmla="*/ 0 h 2759"/>
                  <a:gd name="T6" fmla="*/ 1596 w 3192"/>
                  <a:gd name="T7" fmla="*/ 2759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2" h="2759">
                    <a:moveTo>
                      <a:pt x="1596" y="2759"/>
                    </a:moveTo>
                    <a:lnTo>
                      <a:pt x="3192" y="0"/>
                    </a:lnTo>
                    <a:lnTo>
                      <a:pt x="0" y="0"/>
                    </a:lnTo>
                    <a:lnTo>
                      <a:pt x="1596" y="2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2" name="Freeform 18">
                <a:extLst>
                  <a:ext uri="{FF2B5EF4-FFF2-40B4-BE49-F238E27FC236}">
                    <a16:creationId xmlns="" xmlns:a16="http://schemas.microsoft.com/office/drawing/2014/main" id="{D19A193E-ABAB-4E74-A7DB-FC9E55689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4497" y="1721988"/>
                <a:ext cx="203722" cy="176538"/>
              </a:xfrm>
              <a:custGeom>
                <a:avLst/>
                <a:gdLst>
                  <a:gd name="T0" fmla="*/ 1596 w 3190"/>
                  <a:gd name="T1" fmla="*/ 0 h 2759"/>
                  <a:gd name="T2" fmla="*/ 0 w 3190"/>
                  <a:gd name="T3" fmla="*/ 2759 h 2759"/>
                  <a:gd name="T4" fmla="*/ 3190 w 3190"/>
                  <a:gd name="T5" fmla="*/ 2759 h 2759"/>
                  <a:gd name="T6" fmla="*/ 1596 w 3190"/>
                  <a:gd name="T7" fmla="*/ 0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0" h="2759">
                    <a:moveTo>
                      <a:pt x="1596" y="0"/>
                    </a:moveTo>
                    <a:lnTo>
                      <a:pt x="0" y="2759"/>
                    </a:lnTo>
                    <a:lnTo>
                      <a:pt x="3190" y="2759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3" name="Freeform 19">
                <a:extLst>
                  <a:ext uri="{FF2B5EF4-FFF2-40B4-BE49-F238E27FC236}">
                    <a16:creationId xmlns="" xmlns:a16="http://schemas.microsoft.com/office/drawing/2014/main" id="{B61B2ED7-DE39-4EA2-8CD7-933422BF6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5679" y="1721988"/>
                <a:ext cx="203722" cy="176538"/>
              </a:xfrm>
              <a:custGeom>
                <a:avLst/>
                <a:gdLst>
                  <a:gd name="T0" fmla="*/ 1594 w 3190"/>
                  <a:gd name="T1" fmla="*/ 0 h 2759"/>
                  <a:gd name="T2" fmla="*/ 0 w 3190"/>
                  <a:gd name="T3" fmla="*/ 2759 h 2759"/>
                  <a:gd name="T4" fmla="*/ 3190 w 3190"/>
                  <a:gd name="T5" fmla="*/ 2759 h 2759"/>
                  <a:gd name="T6" fmla="*/ 1594 w 3190"/>
                  <a:gd name="T7" fmla="*/ 0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0" h="2759">
                    <a:moveTo>
                      <a:pt x="1594" y="0"/>
                    </a:moveTo>
                    <a:lnTo>
                      <a:pt x="0" y="2759"/>
                    </a:lnTo>
                    <a:lnTo>
                      <a:pt x="3190" y="2759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9" name="Retângulo 128">
              <a:extLst>
                <a:ext uri="{FF2B5EF4-FFF2-40B4-BE49-F238E27FC236}">
                  <a16:creationId xmlns="" xmlns:a16="http://schemas.microsoft.com/office/drawing/2014/main" id="{268D6CD5-11FD-4563-9644-08CF0B8E4EEE}"/>
                </a:ext>
              </a:extLst>
            </p:cNvPr>
            <p:cNvSpPr/>
            <p:nvPr/>
          </p:nvSpPr>
          <p:spPr>
            <a:xfrm>
              <a:off x="2097751" y="5864918"/>
              <a:ext cx="29517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44B81"/>
                  </a:solidFill>
                  <a:latin typeface="Century Gothic" panose="020B0502020202020204" pitchFamily="34" charset="0"/>
                </a:rPr>
                <a:t>Aplicação por parte da empresa</a:t>
              </a:r>
            </a:p>
          </p:txBody>
        </p:sp>
        <p:sp>
          <p:nvSpPr>
            <p:cNvPr id="130" name="Retângulo 129">
              <a:extLst>
                <a:ext uri="{FF2B5EF4-FFF2-40B4-BE49-F238E27FC236}">
                  <a16:creationId xmlns="" xmlns:a16="http://schemas.microsoft.com/office/drawing/2014/main" id="{9FF73CE3-9548-4456-849E-B7B450E106E0}"/>
                </a:ext>
              </a:extLst>
            </p:cNvPr>
            <p:cNvSpPr/>
            <p:nvPr/>
          </p:nvSpPr>
          <p:spPr>
            <a:xfrm>
              <a:off x="2096075" y="5556481"/>
              <a:ext cx="295508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44B81"/>
                  </a:solidFill>
                  <a:latin typeface="Century Gothic" panose="020B0502020202020204" pitchFamily="34" charset="0"/>
                </a:rPr>
                <a:t>Aplicação por setor de atividade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A1900CDE-5DCE-4B76-B389-533FC199B1C6}"/>
              </a:ext>
            </a:extLst>
          </p:cNvPr>
          <p:cNvGrpSpPr/>
          <p:nvPr/>
        </p:nvGrpSpPr>
        <p:grpSpPr>
          <a:xfrm>
            <a:off x="6855894" y="5057521"/>
            <a:ext cx="3998517" cy="1444890"/>
            <a:chOff x="6855894" y="5057521"/>
            <a:chExt cx="3998517" cy="1444890"/>
          </a:xfrm>
        </p:grpSpPr>
        <p:pic>
          <p:nvPicPr>
            <p:cNvPr id="115" name="Imagem 114">
              <a:extLst>
                <a:ext uri="{FF2B5EF4-FFF2-40B4-BE49-F238E27FC236}">
                  <a16:creationId xmlns="" xmlns:a16="http://schemas.microsoft.com/office/drawing/2014/main" id="{8CA36164-D034-41EB-A81A-AA2813A71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717"/>
            <a:stretch/>
          </p:blipFill>
          <p:spPr>
            <a:xfrm flipH="1">
              <a:off x="9951692" y="5057521"/>
              <a:ext cx="902719" cy="831600"/>
            </a:xfrm>
            <a:prstGeom prst="rect">
              <a:avLst/>
            </a:prstGeom>
          </p:spPr>
        </p:pic>
        <p:sp>
          <p:nvSpPr>
            <p:cNvPr id="116" name="CaixaDeTexto 115">
              <a:extLst>
                <a:ext uri="{FF2B5EF4-FFF2-40B4-BE49-F238E27FC236}">
                  <a16:creationId xmlns="" xmlns:a16="http://schemas.microsoft.com/office/drawing/2014/main" id="{C5E145D1-C2C8-4A45-B6BE-7F6C933B4A23}"/>
                </a:ext>
              </a:extLst>
            </p:cNvPr>
            <p:cNvSpPr txBox="1"/>
            <p:nvPr/>
          </p:nvSpPr>
          <p:spPr>
            <a:xfrm>
              <a:off x="7160218" y="5098625"/>
              <a:ext cx="26334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 b="1">
                  <a:solidFill>
                    <a:srgbClr val="044B81"/>
                  </a:solidFill>
                  <a:latin typeface="ITC Avant Garde Std Bk" panose="020B0502020202020204" pitchFamily="34" charset="0"/>
                </a:defRPr>
              </a:lvl1pPr>
            </a:lstStyle>
            <a:p>
              <a:pPr algn="ctr"/>
              <a:r>
                <a:rPr lang="pt-BR" sz="1400" dirty="0">
                  <a:solidFill>
                    <a:srgbClr val="262626"/>
                  </a:solidFill>
                  <a:latin typeface="Century Gothic" panose="020B0502020202020204" pitchFamily="34" charset="0"/>
                </a:rPr>
                <a:t>Parceiros Internacionais</a:t>
              </a:r>
            </a:p>
          </p:txBody>
        </p:sp>
        <p:pic>
          <p:nvPicPr>
            <p:cNvPr id="117" name="Imagem 116">
              <a:extLst>
                <a:ext uri="{FF2B5EF4-FFF2-40B4-BE49-F238E27FC236}">
                  <a16:creationId xmlns="" xmlns:a16="http://schemas.microsoft.com/office/drawing/2014/main" id="{5A2A4BD0-38A9-431C-89DD-7FA7D89A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875" y="5164074"/>
              <a:ext cx="455766" cy="456137"/>
            </a:xfrm>
            <a:prstGeom prst="rect">
              <a:avLst/>
            </a:prstGeom>
          </p:spPr>
        </p:pic>
        <p:pic>
          <p:nvPicPr>
            <p:cNvPr id="119" name="Imagem 118">
              <a:extLst>
                <a:ext uri="{FF2B5EF4-FFF2-40B4-BE49-F238E27FC236}">
                  <a16:creationId xmlns="" xmlns:a16="http://schemas.microsoft.com/office/drawing/2014/main" id="{BB7AA0ED-6548-482E-8D12-25D4751C7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894" y="5572320"/>
              <a:ext cx="1446808" cy="930091"/>
            </a:xfrm>
            <a:prstGeom prst="rect">
              <a:avLst/>
            </a:prstGeom>
          </p:spPr>
        </p:pic>
        <p:pic>
          <p:nvPicPr>
            <p:cNvPr id="120" name="Imagem 119">
              <a:extLst>
                <a:ext uri="{FF2B5EF4-FFF2-40B4-BE49-F238E27FC236}">
                  <a16:creationId xmlns="" xmlns:a16="http://schemas.microsoft.com/office/drawing/2014/main" id="{1EB8DC32-77B9-4350-B5AA-F2B68148F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85"/>
            <a:stretch/>
          </p:blipFill>
          <p:spPr>
            <a:xfrm>
              <a:off x="6883708" y="5316234"/>
              <a:ext cx="1169282" cy="493804"/>
            </a:xfrm>
            <a:prstGeom prst="rect">
              <a:avLst/>
            </a:prstGeom>
          </p:spPr>
        </p:pic>
        <p:pic>
          <p:nvPicPr>
            <p:cNvPr id="121" name="Imagem 120">
              <a:extLst>
                <a:ext uri="{FF2B5EF4-FFF2-40B4-BE49-F238E27FC236}">
                  <a16:creationId xmlns="" xmlns:a16="http://schemas.microsoft.com/office/drawing/2014/main" id="{8BAA8A0F-192C-4697-AAEA-24906608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862" y="5922111"/>
              <a:ext cx="1702146" cy="499887"/>
            </a:xfrm>
            <a:prstGeom prst="rect">
              <a:avLst/>
            </a:prstGeom>
          </p:spPr>
        </p:pic>
        <p:pic>
          <p:nvPicPr>
            <p:cNvPr id="134" name="Imagem 133">
              <a:extLst>
                <a:ext uri="{FF2B5EF4-FFF2-40B4-BE49-F238E27FC236}">
                  <a16:creationId xmlns="" xmlns:a16="http://schemas.microsoft.com/office/drawing/2014/main" id="{72959B96-BE2A-4C32-9F6E-E21681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718" y="5454362"/>
              <a:ext cx="1384395" cy="474155"/>
            </a:xfrm>
            <a:prstGeom prst="rect">
              <a:avLst/>
            </a:prstGeom>
          </p:spPr>
        </p:pic>
      </p:grp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63F6759A-3500-473F-BD1B-CF07012FECEC}"/>
              </a:ext>
            </a:extLst>
          </p:cNvPr>
          <p:cNvCxnSpPr>
            <a:cxnSpLocks/>
          </p:cNvCxnSpPr>
          <p:nvPr/>
        </p:nvCxnSpPr>
        <p:spPr>
          <a:xfrm>
            <a:off x="1337856" y="5057521"/>
            <a:ext cx="9511200" cy="0"/>
          </a:xfrm>
          <a:prstGeom prst="line">
            <a:avLst/>
          </a:prstGeom>
          <a:ln w="19050">
            <a:solidFill>
              <a:srgbClr val="13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10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2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42131</TotalTime>
  <Words>485</Words>
  <Application>Microsoft Office PowerPoint</Application>
  <PresentationFormat>Widescreen</PresentationFormat>
  <Paragraphs>156</Paragraphs>
  <Slides>18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Century Gothic</vt:lpstr>
      <vt:lpstr>Segoe UI</vt:lpstr>
      <vt:lpstr>Tema do Office</vt:lpstr>
      <vt:lpstr>Apresentação do PowerPoint</vt:lpstr>
      <vt:lpstr>Apresentação do PowerPoint</vt:lpstr>
      <vt:lpstr>Cenário SST – Indústria da Construção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SOU - Adriano Dantas de Assis</dc:creator>
  <cp:lastModifiedBy>QV</cp:lastModifiedBy>
  <cp:revision>358</cp:revision>
  <dcterms:created xsi:type="dcterms:W3CDTF">2017-08-11T16:58:56Z</dcterms:created>
  <dcterms:modified xsi:type="dcterms:W3CDTF">2017-11-22T18:00:02Z</dcterms:modified>
</cp:coreProperties>
</file>