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82" r:id="rId5"/>
    <p:sldId id="261" r:id="rId6"/>
    <p:sldId id="281" r:id="rId7"/>
    <p:sldId id="275" r:id="rId8"/>
    <p:sldId id="259" r:id="rId9"/>
    <p:sldId id="263" r:id="rId10"/>
    <p:sldId id="264" r:id="rId11"/>
    <p:sldId id="268" r:id="rId12"/>
    <p:sldId id="273" r:id="rId13"/>
    <p:sldId id="267" r:id="rId14"/>
    <p:sldId id="274" r:id="rId15"/>
    <p:sldId id="272" r:id="rId16"/>
    <p:sldId id="265" r:id="rId17"/>
    <p:sldId id="278" r:id="rId18"/>
    <p:sldId id="279" r:id="rId19"/>
    <p:sldId id="280" r:id="rId20"/>
    <p:sldId id="25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3D"/>
    <a:srgbClr val="019D7E"/>
    <a:srgbClr val="46A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9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ABB5-B1C9-E54F-A706-D28B95C12FE4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1EBD-FA82-CD42-A2DE-F117EBC2D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7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9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F8F3-16D8-D54E-A0A5-1F79B0F51C67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55D-5EC5-4C4F-BC17-2D9E4E91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645041" y="4501253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Choque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45041" y="1394160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4812744"/>
            <a:ext cx="1808620" cy="1014868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3247176"/>
            <a:ext cx="1808620" cy="101549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3247176"/>
            <a:ext cx="1808620" cy="101752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3250007"/>
            <a:ext cx="1808620" cy="101469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1711666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171276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1713859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1645041" y="2933274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</a:p>
        </p:txBody>
      </p:sp>
    </p:spTree>
    <p:extLst>
      <p:ext uri="{BB962C8B-B14F-4D97-AF65-F5344CB8AC3E}">
        <p14:creationId xmlns:p14="http://schemas.microsoft.com/office/powerpoint/2010/main" val="45917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0" y="1881699"/>
            <a:ext cx="3811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Segurança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para implantação de segurança e saúde nos canteiros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obra. Objetiva instruir os empresários sobre as regras básicas para gestão de segurança e saúde na indústria da construção. Ilustrações e informações a respeito do tema apresentam, de forma didática, as normas de segurança a fim de auxiliar na implantação básica de medidas de controle e de sistemas preventivos de segurança nos processos, nas condições e no ambiente de trabalho.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Para Gestão de Segurança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nos Canteiros de Obra 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apresenta e esclarece as principais temáticas e regulações relativas à saúde e segurança no trabalho que devem ser observadas nos canteiros de obra, como fundamentos e legislações; procedimentos operacionais e administrativos para atendimento às normas regulamentadoras; recomendações, sugestões e exemplos para sanar dúvidas; documentação legal mínima exigida no canteiro, e os itens de normas técnicas do Ministério do Trabalho mais visados pela fiscalização.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24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8418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/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Áreas de Vivência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para implantação de áreas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vivência nos canteiros de obra. Trata-se de uma compilação das regras que devem ser observadas para instalação e manutenção das áreas de vivência, bem como onde os trabalhadores circularão ou que servirão como alojamento. Com uma linguagem simples e didática, as orientações têm fundamento na Norma Regulamentadora nº 18, que é de cumprimento obrigatório por todo setor 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637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Manual Básico de Indicadores de Produtividade na Construção Civil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Com foco na Estrutura de Concreto Armado Convencional e Estrutura em Paredes e Lajes de Concreto Moldadas com Uso de Fôrma de Alumínio. Voltado ao gestor de obras, o Manual tem como principal objetivo melhorar a produtividade na construção civil, organizar as atividades no canteiro, apresentando modelos de indicadores de produtividade.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85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881699"/>
            <a:ext cx="3388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Incentivo à Formalidade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de exigências trabalhistas, de segurança, previdenciárias e técnicas na construção de obras. Objetiva das as orientações mínimas para que as empresas sejam regulares e formais.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49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16" y="1156225"/>
            <a:ext cx="4431284" cy="52850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Contrate Certo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Contrate Certo tem por objetivo orientar as empresas do segmento da construção sobre a contratação de serviços na modalidade de empreitada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subempreitada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 As empresas dispõem de uma ferramenta importante para otimizar todo o processo de contratação: do planejamento e seleção do empreiteiro à análise e contratação do prestador de serviço.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0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16" y="1150647"/>
            <a:ext cx="4433480" cy="529062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Edificar o Trabalho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lei de modernização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trabalhista e as relações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trabalho na indústria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Livreto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7" y="960926"/>
            <a:ext cx="4382153" cy="525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39" y="2817778"/>
            <a:ext cx="5251430" cy="34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Folder Comitê de Incentivo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à Formalidade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67" y="795130"/>
            <a:ext cx="7682405" cy="51216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44" y="2756943"/>
            <a:ext cx="5112689" cy="34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7592" y="1942155"/>
            <a:ext cx="7628816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 CBIC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Câmara Brasileira da Indústria da Construção - CBIC foi fundada em 1957, no estado do Rio de Janeiro, com o objetivo de tratar de questões ligadas à Indústria da Construção e ao Mercado Imobiliário, e de ser a representante do setor no Brasil e no exterior. Sediada em Brasília, a CBIC reúne 85 sindicatos e associações patronais do setor da construção, das 27 unidades da Federação.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CBIC representa politicamente o setor e promove a integração da cadeia produtiva da construção, em âmbito nacional, contribuindo para o desenvolvimento econômico e social do país.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5387" y="3105835"/>
            <a:ext cx="390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85387" y="1338625"/>
            <a:ext cx="19078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Obrigado!</a:t>
            </a:r>
            <a:endParaRPr lang="pt-BR" sz="2600" dirty="0">
              <a:solidFill>
                <a:srgbClr val="A2B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1" y="1968512"/>
            <a:ext cx="8150965" cy="34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0485" y="1340810"/>
            <a:ext cx="79911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Comissões Técnicas/Fórum e Conselho </a:t>
            </a:r>
            <a:r>
              <a:rPr lang="mr-IN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–</a:t>
            </a: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 CBIC</a:t>
            </a:r>
          </a:p>
          <a:p>
            <a:pPr>
              <a:spcAft>
                <a:spcPts val="1200"/>
              </a:spcAft>
            </a:pPr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CII – COMISSÃO DA INDÚSTRIA IMOBILIÁRIA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Fortalecimento do mercado imobiliário; redução da insegurança jurídica; melhoria do crédito; desburocratização; melhoria das cidades; acesso da população à moradia digna e ao financiamento imobiliário.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COP – COMISSÃO DE INFRAESTRUTURA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Ampliação das oportunidades de negócios; inserção de um número maior de empresas no mercado; busca do equilíbrio nas relações contratuais; revisão da Lei de licitações; custo de obras; e relações com órgãos de fiscalização e controle externo.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CMA – COMISSÃO DE MEIO AMBIENTE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Disseminar a sustentabilidade na indústria da construção; estímulo às boas práticas e alinhamento diante dos principais acordos e agendas internacionais ambientais; recursos hídricos; energia renovável; resíduos sólidos; cidades sustentáveis; e legislação ambiental.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COMAT </a:t>
            </a:r>
            <a:r>
              <a:rPr lang="mr-IN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–</a:t>
            </a:r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COMISSÃO DE MATERIAIS, TECNOLOGIA, QUALIDADE E PRODUTIVIDADE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Busca de soluções no campo dos materiais, sistemas construtivos, equipamentos e serviços, visando iniciativas que resultem na melhoria produtividade, da gestão da qualidade e da inovação tecnológica para as empresas da construção civil. Normalização técnica; Tendências e melhorias em materiais, processos de gestão, tecnologia e inovação.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FASC – FÓRUM DE AÇÃO SOCIAL E CIDADANIA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Estimular a cultura de responsabilidade social da cadeia produtiva e alavancar o impacto social da indústria da construção, com vistas a fortalecer sua geração de valor nos aspectos econômicos, sociais e ambientais.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CONJUR – CONSELHO JURÍDICO</a:t>
            </a:r>
          </a:p>
          <a:p>
            <a:pPr>
              <a:spcAft>
                <a:spcPts val="20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um núcleo de advogados, assessores jurídicos e empresários atuantes no segmento jurídico da construção civil de todas as entidades filiadas à CBIC, voltado exclusivamente, ao desenvolvimento de estudos e debates em torno de aspectos jurídicos das questões nacionais de interesse da construção civil e do mercado imobiliário.</a:t>
            </a:r>
            <a:endParaRPr lang="pt-BR" sz="10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4023235"/>
            <a:ext cx="902904" cy="4213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1969231"/>
            <a:ext cx="923629" cy="3078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3292193"/>
            <a:ext cx="923629" cy="3078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5477178"/>
            <a:ext cx="923629" cy="3078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2587801"/>
            <a:ext cx="923629" cy="3078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4755284"/>
            <a:ext cx="923629" cy="3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3461" y="1708282"/>
            <a:ext cx="8019851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CPRT - Comissão de Política de Relações Trabalhistas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responsável pela análise dos assuntos referentes à política de relações do trabalho no setor da construção civil.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Em conjunto com as Centrais Sindicais, Sindicatos de trabalhadores e entidades governamentais, trabalha em torno de uma agenda comum que busca melhorar as relações de trabalho no setor; aumentar a formalização; promover ações que visem garantir a saúde e segurança no trabalho no setor; elevar o nível de escolaridade; incrementar o nível de qualificação dos trabalhadores; impulsionar a produtividade, e fortalecer o setor na economia nacional.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lvl="4">
              <a:spcAft>
                <a:spcPts val="20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Assessora e Gestora de Projetos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Gilmara </a:t>
            </a:r>
            <a:r>
              <a:rPr lang="pt-BR" sz="1300" b="1" dirty="0" err="1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Dezan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Engenheira de SST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Lígia Correa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Contato: (61) 3327-1013</a:t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3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relacoestrabalhistas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e-mail: 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cprt@cbic.org.br</a:t>
            </a:r>
            <a:endParaRPr lang="pt-BR" sz="13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8" y="4979872"/>
            <a:ext cx="1784279" cy="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5" y="2108126"/>
            <a:ext cx="7982051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Participação em fóruns paritários de normatização de segurança no trabalho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do Comitê Permanente Nacional sobre Condições e Meio Ambiente de Trabalho na Indústria da Construção – CPN, criado para o acompanhamento e alterações da Norma Regulamentadora nº 18, aplicável ao setor.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EFC539F-4523-42C9-B0B1-41AE7ACE2D50}"/>
              </a:ext>
            </a:extLst>
          </p:cNvPr>
          <p:cNvSpPr txBox="1"/>
          <p:nvPr/>
        </p:nvSpPr>
        <p:spPr>
          <a:xfrm>
            <a:off x="559605" y="3815948"/>
            <a:ext cx="7982051" cy="187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Realização de eventos e elaboração de materiais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 em SST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CPRT/CBIC, juntamente com o SESI-DN e também em parceria com outras entidades ligadas à construção e à Saúde e Segurança do Trabalho elaborou materiais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sobre o tema (manuais, guias, vídeos e outros), direcionados à indústria da construção, além de realizar e apoiar vários eventos, como a CANPAT Construção 2017/2018.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5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6" y="2108126"/>
            <a:ext cx="7929796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Acompanhamento de Normas Técnicas</a:t>
            </a:r>
            <a:br>
              <a:rPr lang="pt-BR" sz="2000" b="1" dirty="0">
                <a:solidFill>
                  <a:srgbClr val="A2B73D"/>
                </a:solidFill>
                <a:latin typeface="Gotham" charset="0"/>
              </a:rPr>
            </a:b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com Impacto na Construção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e monitora os processos de revisão de normas técnicas e projetos de normas da ABNT afetas ao setor da construção.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EFC539F-4523-42C9-B0B1-41AE7ACE2D50}"/>
              </a:ext>
            </a:extLst>
          </p:cNvPr>
          <p:cNvSpPr txBox="1"/>
          <p:nvPr/>
        </p:nvSpPr>
        <p:spPr>
          <a:xfrm>
            <a:off x="559606" y="3634519"/>
            <a:ext cx="7929796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PNSST – IC – Acordo de Governança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Acordo de Governança é um instrumento legal firmado pela CBIC e SESI-DN por meio do Programa Nacional de Segurança e Saúde no Trabalho para a Indústria da Construção –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PNSST-IC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na qual são realizadas reuniões periódicas pelo Grupo de Trabalho Tático – GTT e Comitê Estratégico - CE, onde são definidos e desenvolvidos estudos, monitoramentos, apresentações e resultados de projetos relacionados, exclusivamente, à Segurança e Saúde no Trabalho – SST.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53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907562"/>
            <a:ext cx="60081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Produtos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Construindo Segurança &amp; Saúde</a:t>
            </a:r>
            <a: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/>
            </a:r>
            <a:b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Simulador de custos de acidentes e afastamentos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Lançada em 2014, a ferramenta “Construindo Segurança &amp; Saúde” permite a simulação dos custos de acidentes de trabalho e afastamentos, em uma empresa, estimulando investimentos em ações preventivas.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Objetivo: Reduzir os índices de acidentes de trabalho ocorridos no setor da construção.</a:t>
            </a:r>
          </a:p>
          <a:p>
            <a:pPr algn="just">
              <a:spcAft>
                <a:spcPts val="1200"/>
              </a:spcAft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Acesse a ferramenta no site da CBIC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6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construindosegurancaesaude</a:t>
            </a:r>
            <a:endParaRPr lang="pt-BR" sz="16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27" y="475765"/>
            <a:ext cx="2646961" cy="1784456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94" y="2418887"/>
            <a:ext cx="1351392" cy="3489770"/>
          </a:xfrm>
          <a:prstGeom prst="rect">
            <a:avLst/>
          </a:prstGeom>
          <a:effectLst>
            <a:outerShdw blurRad="101600" dir="17220000" kx="-1200000" algn="bl" rotWithShape="0">
              <a:prstClr val="black">
                <a:alpha val="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3373" y="1894512"/>
            <a:ext cx="787725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Vídeos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de SST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Foi produzida uma série de três vídeos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com enfoque nos acidentes de maior ocorrência no setor: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Choque elétrico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uma forma bem humorada os vídeos vão informar  empresários e trabalhadores os perigos e os cuidados que devem ser tomados nos canteiros de obra. A intenção é que os empresários possam utilizá-los durante os treinamentos, nos diálogos diários de segurança, visando orientar  e conscientizar a todos envolvidos na obra sobre a importância de se utilizar adequadamente 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EPI's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EPCs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751</Words>
  <Application>Microsoft Office PowerPoint</Application>
  <PresentationFormat>Apresentação na tela (4:3)</PresentationFormat>
  <Paragraphs>67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ChunkFive Ex</vt:lpstr>
      <vt:lpstr>Gotham</vt:lpstr>
      <vt:lpstr>Gotham Book</vt:lpstr>
      <vt:lpstr>Gotham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Gilmara Dezan</cp:lastModifiedBy>
  <cp:revision>47</cp:revision>
  <cp:lastPrinted>2017-11-17T19:28:49Z</cp:lastPrinted>
  <dcterms:created xsi:type="dcterms:W3CDTF">2017-11-13T20:03:29Z</dcterms:created>
  <dcterms:modified xsi:type="dcterms:W3CDTF">2018-02-20T13:28:58Z</dcterms:modified>
</cp:coreProperties>
</file>